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diagrams/colors2.xml" ContentType="application/vnd.openxmlformats-officedocument.drawingml.diagramColors+xml"/>
  <Override PartName="/ppt/commentAuthors.xml" ContentType="application/vnd.openxmlformats-officedocument.presentationml.commentAuth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9" r:id="rId2"/>
    <p:sldId id="321" r:id="rId3"/>
    <p:sldId id="323" r:id="rId4"/>
    <p:sldId id="324" r:id="rId5"/>
    <p:sldId id="319" r:id="rId6"/>
  </p:sldIdLst>
  <p:sldSz cx="9144000" cy="6858000" type="screen4x3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lad Pournik" initials="MP" lastIdx="1" clrIdx="0">
    <p:extLst>
      <p:ext uri="{19B8F6BF-5375-455C-9EA6-DF929625EA0E}">
        <p15:presenceInfo xmlns:p15="http://schemas.microsoft.com/office/powerpoint/2012/main" userId="S::milad.pournik@un.org::152fb9e7-6921-49ef-93f8-482e6a3bfbc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826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3" autoAdjust="0"/>
    <p:restoredTop sz="93750" autoAdjust="0"/>
  </p:normalViewPr>
  <p:slideViewPr>
    <p:cSldViewPr snapToGrid="0">
      <p:cViewPr varScale="1">
        <p:scale>
          <a:sx n="85" d="100"/>
          <a:sy n="85" d="100"/>
        </p:scale>
        <p:origin x="10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94C05D-4362-4209-A714-AB72C8DDDE36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3E1C90-7AA7-4E8F-B7A6-4544B5CD2092}">
      <dgm:prSet/>
      <dgm:spPr/>
      <dgm:t>
        <a:bodyPr/>
        <a:lstStyle/>
        <a:p>
          <a:r>
            <a:rPr lang="en-US" dirty="0"/>
            <a:t>Significant human capital not being fully utilized</a:t>
          </a:r>
        </a:p>
      </dgm:t>
    </dgm:pt>
    <dgm:pt modelId="{322DC593-CE2B-4E8D-8EA7-C96D47991D6D}" type="parTrans" cxnId="{E655C5DA-0A2D-48A0-8EC0-DF57D19A0B1F}">
      <dgm:prSet/>
      <dgm:spPr/>
      <dgm:t>
        <a:bodyPr/>
        <a:lstStyle/>
        <a:p>
          <a:endParaRPr lang="en-US"/>
        </a:p>
      </dgm:t>
    </dgm:pt>
    <dgm:pt modelId="{6413479B-AB29-4716-B373-142D6655E2ED}" type="sibTrans" cxnId="{E655C5DA-0A2D-48A0-8EC0-DF57D19A0B1F}">
      <dgm:prSet/>
      <dgm:spPr/>
      <dgm:t>
        <a:bodyPr/>
        <a:lstStyle/>
        <a:p>
          <a:endParaRPr lang="en-US"/>
        </a:p>
      </dgm:t>
    </dgm:pt>
    <dgm:pt modelId="{898A8286-6BEA-4D5A-B185-D1677ACBB79E}">
      <dgm:prSet/>
      <dgm:spPr/>
      <dgm:t>
        <a:bodyPr/>
        <a:lstStyle/>
        <a:p>
          <a:r>
            <a:rPr lang="en-US"/>
            <a:t>Skills mismatch</a:t>
          </a:r>
        </a:p>
      </dgm:t>
    </dgm:pt>
    <dgm:pt modelId="{86C8540C-1E6A-4468-9C9F-25908D8DC3F9}" type="parTrans" cxnId="{924F28C2-E782-4AB5-8F22-E01FE27E0558}">
      <dgm:prSet/>
      <dgm:spPr/>
      <dgm:t>
        <a:bodyPr/>
        <a:lstStyle/>
        <a:p>
          <a:endParaRPr lang="en-US"/>
        </a:p>
      </dgm:t>
    </dgm:pt>
    <dgm:pt modelId="{C7D1D9E1-D1B3-4462-B9B4-0E7B9754CA9F}" type="sibTrans" cxnId="{924F28C2-E782-4AB5-8F22-E01FE27E0558}">
      <dgm:prSet/>
      <dgm:spPr/>
      <dgm:t>
        <a:bodyPr/>
        <a:lstStyle/>
        <a:p>
          <a:endParaRPr lang="en-US"/>
        </a:p>
      </dgm:t>
    </dgm:pt>
    <dgm:pt modelId="{37E6BC8E-8159-4150-AF73-5EBCABFE6D12}">
      <dgm:prSet/>
      <dgm:spPr/>
      <dgm:t>
        <a:bodyPr/>
        <a:lstStyle/>
        <a:p>
          <a:r>
            <a:rPr lang="en-US" dirty="0"/>
            <a:t>Technical skills</a:t>
          </a:r>
        </a:p>
      </dgm:t>
    </dgm:pt>
    <dgm:pt modelId="{6A484E5A-6976-492D-A171-3BA813F2A392}" type="parTrans" cxnId="{F945B428-0C03-47AA-A3A3-3C25DF753DBD}">
      <dgm:prSet/>
      <dgm:spPr/>
      <dgm:t>
        <a:bodyPr/>
        <a:lstStyle/>
        <a:p>
          <a:endParaRPr lang="en-US"/>
        </a:p>
      </dgm:t>
    </dgm:pt>
    <dgm:pt modelId="{B6A4FAC9-565D-4FCC-BC33-FA5C52E0B1FD}" type="sibTrans" cxnId="{F945B428-0C03-47AA-A3A3-3C25DF753DBD}">
      <dgm:prSet/>
      <dgm:spPr/>
      <dgm:t>
        <a:bodyPr/>
        <a:lstStyle/>
        <a:p>
          <a:endParaRPr lang="en-US"/>
        </a:p>
      </dgm:t>
    </dgm:pt>
    <dgm:pt modelId="{CB1FB6AE-6ECD-4D8A-AF42-AC7A94C27379}">
      <dgm:prSet/>
      <dgm:spPr/>
      <dgm:t>
        <a:bodyPr/>
        <a:lstStyle/>
        <a:p>
          <a:r>
            <a:rPr lang="en-US" dirty="0"/>
            <a:t>Life skills </a:t>
          </a:r>
        </a:p>
      </dgm:t>
    </dgm:pt>
    <dgm:pt modelId="{C1932EC2-3A3C-4206-9A81-FC84E7DA26A6}" type="parTrans" cxnId="{283CA94C-A812-4736-B6EA-D4856809EAB9}">
      <dgm:prSet/>
      <dgm:spPr/>
      <dgm:t>
        <a:bodyPr/>
        <a:lstStyle/>
        <a:p>
          <a:endParaRPr lang="en-US"/>
        </a:p>
      </dgm:t>
    </dgm:pt>
    <dgm:pt modelId="{DEC73FF1-B8A1-4E29-AFBA-D58D936601E9}" type="sibTrans" cxnId="{283CA94C-A812-4736-B6EA-D4856809EAB9}">
      <dgm:prSet/>
      <dgm:spPr/>
      <dgm:t>
        <a:bodyPr/>
        <a:lstStyle/>
        <a:p>
          <a:endParaRPr lang="en-US"/>
        </a:p>
      </dgm:t>
    </dgm:pt>
    <dgm:pt modelId="{21B6AE5C-65F7-4786-B5C9-E216777B401C}">
      <dgm:prSet/>
      <dgm:spPr/>
      <dgm:t>
        <a:bodyPr/>
        <a:lstStyle/>
        <a:p>
          <a:r>
            <a:rPr lang="en-US"/>
            <a:t>Technological disruption and COVID-19 pandemic</a:t>
          </a:r>
        </a:p>
      </dgm:t>
    </dgm:pt>
    <dgm:pt modelId="{062DCE3A-226D-40C7-8F57-168D90460F66}" type="parTrans" cxnId="{F1B942F0-558D-4DF0-828B-8AB24888115D}">
      <dgm:prSet/>
      <dgm:spPr/>
      <dgm:t>
        <a:bodyPr/>
        <a:lstStyle/>
        <a:p>
          <a:endParaRPr lang="en-US"/>
        </a:p>
      </dgm:t>
    </dgm:pt>
    <dgm:pt modelId="{D211AE3A-406D-4B45-9AE8-1DD15206D6BB}" type="sibTrans" cxnId="{F1B942F0-558D-4DF0-828B-8AB24888115D}">
      <dgm:prSet/>
      <dgm:spPr/>
      <dgm:t>
        <a:bodyPr/>
        <a:lstStyle/>
        <a:p>
          <a:endParaRPr lang="en-US"/>
        </a:p>
      </dgm:t>
    </dgm:pt>
    <dgm:pt modelId="{E1D093CC-41D1-41AB-A7D7-8BE4C79E1E14}" type="pres">
      <dgm:prSet presAssocID="{D794C05D-4362-4209-A714-AB72C8DDDE3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F843F5F-9DF4-43F4-BC54-1FB1B5120308}" type="pres">
      <dgm:prSet presAssocID="{0D3E1C90-7AA7-4E8F-B7A6-4544B5CD2092}" presName="hierRoot1" presStyleCnt="0"/>
      <dgm:spPr/>
    </dgm:pt>
    <dgm:pt modelId="{FA7D9588-60A0-4939-B3D7-AD2D5906F458}" type="pres">
      <dgm:prSet presAssocID="{0D3E1C90-7AA7-4E8F-B7A6-4544B5CD2092}" presName="composite" presStyleCnt="0"/>
      <dgm:spPr/>
    </dgm:pt>
    <dgm:pt modelId="{177D62EC-53AE-4E82-96AA-4170AD41F073}" type="pres">
      <dgm:prSet presAssocID="{0D3E1C90-7AA7-4E8F-B7A6-4544B5CD2092}" presName="background" presStyleLbl="node0" presStyleIdx="0" presStyleCnt="3"/>
      <dgm:spPr/>
    </dgm:pt>
    <dgm:pt modelId="{223ED30A-5CC9-44BC-8D46-E0E6704DC414}" type="pres">
      <dgm:prSet presAssocID="{0D3E1C90-7AA7-4E8F-B7A6-4544B5CD2092}" presName="text" presStyleLbl="fgAcc0" presStyleIdx="0" presStyleCnt="3">
        <dgm:presLayoutVars>
          <dgm:chPref val="3"/>
        </dgm:presLayoutVars>
      </dgm:prSet>
      <dgm:spPr/>
    </dgm:pt>
    <dgm:pt modelId="{B1DA78CA-EC3C-4C75-970B-4223E326E203}" type="pres">
      <dgm:prSet presAssocID="{0D3E1C90-7AA7-4E8F-B7A6-4544B5CD2092}" presName="hierChild2" presStyleCnt="0"/>
      <dgm:spPr/>
    </dgm:pt>
    <dgm:pt modelId="{90A312A9-DD70-4FB4-8236-FD6F92602977}" type="pres">
      <dgm:prSet presAssocID="{898A8286-6BEA-4D5A-B185-D1677ACBB79E}" presName="hierRoot1" presStyleCnt="0"/>
      <dgm:spPr/>
    </dgm:pt>
    <dgm:pt modelId="{6F906349-8AB5-4B6F-9B70-65A0626964B0}" type="pres">
      <dgm:prSet presAssocID="{898A8286-6BEA-4D5A-B185-D1677ACBB79E}" presName="composite" presStyleCnt="0"/>
      <dgm:spPr/>
    </dgm:pt>
    <dgm:pt modelId="{57D3926A-1C81-40CD-905A-F14AEADD9CF3}" type="pres">
      <dgm:prSet presAssocID="{898A8286-6BEA-4D5A-B185-D1677ACBB79E}" presName="background" presStyleLbl="node0" presStyleIdx="1" presStyleCnt="3"/>
      <dgm:spPr/>
    </dgm:pt>
    <dgm:pt modelId="{CE10C0D7-7267-48B7-8220-2FA3E5193FEE}" type="pres">
      <dgm:prSet presAssocID="{898A8286-6BEA-4D5A-B185-D1677ACBB79E}" presName="text" presStyleLbl="fgAcc0" presStyleIdx="1" presStyleCnt="3">
        <dgm:presLayoutVars>
          <dgm:chPref val="3"/>
        </dgm:presLayoutVars>
      </dgm:prSet>
      <dgm:spPr/>
    </dgm:pt>
    <dgm:pt modelId="{821F40DD-CF1A-4304-9585-AE4D5FB4EAFF}" type="pres">
      <dgm:prSet presAssocID="{898A8286-6BEA-4D5A-B185-D1677ACBB79E}" presName="hierChild2" presStyleCnt="0"/>
      <dgm:spPr/>
    </dgm:pt>
    <dgm:pt modelId="{F2311613-309B-4F6D-8515-D2EB9DF70D2D}" type="pres">
      <dgm:prSet presAssocID="{6A484E5A-6976-492D-A171-3BA813F2A392}" presName="Name10" presStyleLbl="parChTrans1D2" presStyleIdx="0" presStyleCnt="2"/>
      <dgm:spPr/>
    </dgm:pt>
    <dgm:pt modelId="{99CA9B73-6BB6-4B40-A293-D9F71983B078}" type="pres">
      <dgm:prSet presAssocID="{37E6BC8E-8159-4150-AF73-5EBCABFE6D12}" presName="hierRoot2" presStyleCnt="0"/>
      <dgm:spPr/>
    </dgm:pt>
    <dgm:pt modelId="{71FC6E88-390B-45AD-97BA-AD8A4E90610F}" type="pres">
      <dgm:prSet presAssocID="{37E6BC8E-8159-4150-AF73-5EBCABFE6D12}" presName="composite2" presStyleCnt="0"/>
      <dgm:spPr/>
    </dgm:pt>
    <dgm:pt modelId="{7B612258-2499-431B-935B-29E714789FBD}" type="pres">
      <dgm:prSet presAssocID="{37E6BC8E-8159-4150-AF73-5EBCABFE6D12}" presName="background2" presStyleLbl="node2" presStyleIdx="0" presStyleCnt="2"/>
      <dgm:spPr/>
    </dgm:pt>
    <dgm:pt modelId="{9F652FB0-A80A-4822-BAA7-A7DFB6072AFD}" type="pres">
      <dgm:prSet presAssocID="{37E6BC8E-8159-4150-AF73-5EBCABFE6D12}" presName="text2" presStyleLbl="fgAcc2" presStyleIdx="0" presStyleCnt="2" custScaleX="84358" custScaleY="83076">
        <dgm:presLayoutVars>
          <dgm:chPref val="3"/>
        </dgm:presLayoutVars>
      </dgm:prSet>
      <dgm:spPr/>
    </dgm:pt>
    <dgm:pt modelId="{C0AED8C7-3187-40CF-A24F-09E2701EF1F4}" type="pres">
      <dgm:prSet presAssocID="{37E6BC8E-8159-4150-AF73-5EBCABFE6D12}" presName="hierChild3" presStyleCnt="0"/>
      <dgm:spPr/>
    </dgm:pt>
    <dgm:pt modelId="{C5DFA102-EF94-4A30-B750-116196DED63F}" type="pres">
      <dgm:prSet presAssocID="{C1932EC2-3A3C-4206-9A81-FC84E7DA26A6}" presName="Name10" presStyleLbl="parChTrans1D2" presStyleIdx="1" presStyleCnt="2"/>
      <dgm:spPr/>
    </dgm:pt>
    <dgm:pt modelId="{09FE2032-AED1-47F1-B945-592F2C253804}" type="pres">
      <dgm:prSet presAssocID="{CB1FB6AE-6ECD-4D8A-AF42-AC7A94C27379}" presName="hierRoot2" presStyleCnt="0"/>
      <dgm:spPr/>
    </dgm:pt>
    <dgm:pt modelId="{04A30577-9020-448F-8D8F-BB5BA9EAF282}" type="pres">
      <dgm:prSet presAssocID="{CB1FB6AE-6ECD-4D8A-AF42-AC7A94C27379}" presName="composite2" presStyleCnt="0"/>
      <dgm:spPr/>
    </dgm:pt>
    <dgm:pt modelId="{B6149406-CEE8-4209-89B8-DE31265C82EF}" type="pres">
      <dgm:prSet presAssocID="{CB1FB6AE-6ECD-4D8A-AF42-AC7A94C27379}" presName="background2" presStyleLbl="node2" presStyleIdx="1" presStyleCnt="2"/>
      <dgm:spPr/>
    </dgm:pt>
    <dgm:pt modelId="{89B00849-889C-4BE3-9CB4-9042B6292814}" type="pres">
      <dgm:prSet presAssocID="{CB1FB6AE-6ECD-4D8A-AF42-AC7A94C27379}" presName="text2" presStyleLbl="fgAcc2" presStyleIdx="1" presStyleCnt="2" custScaleX="90852" custScaleY="84249">
        <dgm:presLayoutVars>
          <dgm:chPref val="3"/>
        </dgm:presLayoutVars>
      </dgm:prSet>
      <dgm:spPr/>
    </dgm:pt>
    <dgm:pt modelId="{0CC51526-C16E-4BAF-BBBE-0E6C6A7A42A9}" type="pres">
      <dgm:prSet presAssocID="{CB1FB6AE-6ECD-4D8A-AF42-AC7A94C27379}" presName="hierChild3" presStyleCnt="0"/>
      <dgm:spPr/>
    </dgm:pt>
    <dgm:pt modelId="{B7AF3C0D-6CD2-428E-852F-DC5EFBCC25C5}" type="pres">
      <dgm:prSet presAssocID="{21B6AE5C-65F7-4786-B5C9-E216777B401C}" presName="hierRoot1" presStyleCnt="0"/>
      <dgm:spPr/>
    </dgm:pt>
    <dgm:pt modelId="{ACF9889B-75D3-4F66-8DA6-5AA82067B55F}" type="pres">
      <dgm:prSet presAssocID="{21B6AE5C-65F7-4786-B5C9-E216777B401C}" presName="composite" presStyleCnt="0"/>
      <dgm:spPr/>
    </dgm:pt>
    <dgm:pt modelId="{25750BEA-AE25-4BAA-8F7E-C7D4023B9E2C}" type="pres">
      <dgm:prSet presAssocID="{21B6AE5C-65F7-4786-B5C9-E216777B401C}" presName="background" presStyleLbl="node0" presStyleIdx="2" presStyleCnt="3"/>
      <dgm:spPr/>
    </dgm:pt>
    <dgm:pt modelId="{54264FCA-9F5A-4726-91CC-0A845E7B8239}" type="pres">
      <dgm:prSet presAssocID="{21B6AE5C-65F7-4786-B5C9-E216777B401C}" presName="text" presStyleLbl="fgAcc0" presStyleIdx="2" presStyleCnt="3">
        <dgm:presLayoutVars>
          <dgm:chPref val="3"/>
        </dgm:presLayoutVars>
      </dgm:prSet>
      <dgm:spPr/>
    </dgm:pt>
    <dgm:pt modelId="{8B47FBEC-7A51-45DA-84F7-1A67ED38DC4E}" type="pres">
      <dgm:prSet presAssocID="{21B6AE5C-65F7-4786-B5C9-E216777B401C}" presName="hierChild2" presStyleCnt="0"/>
      <dgm:spPr/>
    </dgm:pt>
  </dgm:ptLst>
  <dgm:cxnLst>
    <dgm:cxn modelId="{A2028E0F-1822-44B6-86DD-0CC86D6D1C1F}" type="presOf" srcId="{37E6BC8E-8159-4150-AF73-5EBCABFE6D12}" destId="{9F652FB0-A80A-4822-BAA7-A7DFB6072AFD}" srcOrd="0" destOrd="0" presId="urn:microsoft.com/office/officeart/2005/8/layout/hierarchy1"/>
    <dgm:cxn modelId="{F945B428-0C03-47AA-A3A3-3C25DF753DBD}" srcId="{898A8286-6BEA-4D5A-B185-D1677ACBB79E}" destId="{37E6BC8E-8159-4150-AF73-5EBCABFE6D12}" srcOrd="0" destOrd="0" parTransId="{6A484E5A-6976-492D-A171-3BA813F2A392}" sibTransId="{B6A4FAC9-565D-4FCC-BC33-FA5C52E0B1FD}"/>
    <dgm:cxn modelId="{283CA94C-A812-4736-B6EA-D4856809EAB9}" srcId="{898A8286-6BEA-4D5A-B185-D1677ACBB79E}" destId="{CB1FB6AE-6ECD-4D8A-AF42-AC7A94C27379}" srcOrd="1" destOrd="0" parTransId="{C1932EC2-3A3C-4206-9A81-FC84E7DA26A6}" sibTransId="{DEC73FF1-B8A1-4E29-AFBA-D58D936601E9}"/>
    <dgm:cxn modelId="{11A802A0-CAC8-44CB-A7EC-753BDBE42B28}" type="presOf" srcId="{898A8286-6BEA-4D5A-B185-D1677ACBB79E}" destId="{CE10C0D7-7267-48B7-8220-2FA3E5193FEE}" srcOrd="0" destOrd="0" presId="urn:microsoft.com/office/officeart/2005/8/layout/hierarchy1"/>
    <dgm:cxn modelId="{F0E4BBA0-00A2-469A-ABC6-0599AA610654}" type="presOf" srcId="{0D3E1C90-7AA7-4E8F-B7A6-4544B5CD2092}" destId="{223ED30A-5CC9-44BC-8D46-E0E6704DC414}" srcOrd="0" destOrd="0" presId="urn:microsoft.com/office/officeart/2005/8/layout/hierarchy1"/>
    <dgm:cxn modelId="{F8832AB3-5E5C-486B-9B2C-70461AF7C34B}" type="presOf" srcId="{D794C05D-4362-4209-A714-AB72C8DDDE36}" destId="{E1D093CC-41D1-41AB-A7D7-8BE4C79E1E14}" srcOrd="0" destOrd="0" presId="urn:microsoft.com/office/officeart/2005/8/layout/hierarchy1"/>
    <dgm:cxn modelId="{924F28C2-E782-4AB5-8F22-E01FE27E0558}" srcId="{D794C05D-4362-4209-A714-AB72C8DDDE36}" destId="{898A8286-6BEA-4D5A-B185-D1677ACBB79E}" srcOrd="1" destOrd="0" parTransId="{86C8540C-1E6A-4468-9C9F-25908D8DC3F9}" sibTransId="{C7D1D9E1-D1B3-4462-B9B4-0E7B9754CA9F}"/>
    <dgm:cxn modelId="{F082B2CB-57A0-4D7C-B2B8-716A6A02A101}" type="presOf" srcId="{CB1FB6AE-6ECD-4D8A-AF42-AC7A94C27379}" destId="{89B00849-889C-4BE3-9CB4-9042B6292814}" srcOrd="0" destOrd="0" presId="urn:microsoft.com/office/officeart/2005/8/layout/hierarchy1"/>
    <dgm:cxn modelId="{E655C5DA-0A2D-48A0-8EC0-DF57D19A0B1F}" srcId="{D794C05D-4362-4209-A714-AB72C8DDDE36}" destId="{0D3E1C90-7AA7-4E8F-B7A6-4544B5CD2092}" srcOrd="0" destOrd="0" parTransId="{322DC593-CE2B-4E8D-8EA7-C96D47991D6D}" sibTransId="{6413479B-AB29-4716-B373-142D6655E2ED}"/>
    <dgm:cxn modelId="{354B18DE-3E79-4D68-BD3B-D7CC661B5DCC}" type="presOf" srcId="{C1932EC2-3A3C-4206-9A81-FC84E7DA26A6}" destId="{C5DFA102-EF94-4A30-B750-116196DED63F}" srcOrd="0" destOrd="0" presId="urn:microsoft.com/office/officeart/2005/8/layout/hierarchy1"/>
    <dgm:cxn modelId="{02113AE1-A944-452E-90A6-4DAD7B272642}" type="presOf" srcId="{21B6AE5C-65F7-4786-B5C9-E216777B401C}" destId="{54264FCA-9F5A-4726-91CC-0A845E7B8239}" srcOrd="0" destOrd="0" presId="urn:microsoft.com/office/officeart/2005/8/layout/hierarchy1"/>
    <dgm:cxn modelId="{F1B942F0-558D-4DF0-828B-8AB24888115D}" srcId="{D794C05D-4362-4209-A714-AB72C8DDDE36}" destId="{21B6AE5C-65F7-4786-B5C9-E216777B401C}" srcOrd="2" destOrd="0" parTransId="{062DCE3A-226D-40C7-8F57-168D90460F66}" sibTransId="{D211AE3A-406D-4B45-9AE8-1DD15206D6BB}"/>
    <dgm:cxn modelId="{21AB00FA-6182-4041-9DE0-758DFCBBF08B}" type="presOf" srcId="{6A484E5A-6976-492D-A171-3BA813F2A392}" destId="{F2311613-309B-4F6D-8515-D2EB9DF70D2D}" srcOrd="0" destOrd="0" presId="urn:microsoft.com/office/officeart/2005/8/layout/hierarchy1"/>
    <dgm:cxn modelId="{0AF6C43D-5E80-43F3-B16E-91DB4DFE6219}" type="presParOf" srcId="{E1D093CC-41D1-41AB-A7D7-8BE4C79E1E14}" destId="{9F843F5F-9DF4-43F4-BC54-1FB1B5120308}" srcOrd="0" destOrd="0" presId="urn:microsoft.com/office/officeart/2005/8/layout/hierarchy1"/>
    <dgm:cxn modelId="{FC8B78D3-E797-4305-AC0F-F32F78D868A1}" type="presParOf" srcId="{9F843F5F-9DF4-43F4-BC54-1FB1B5120308}" destId="{FA7D9588-60A0-4939-B3D7-AD2D5906F458}" srcOrd="0" destOrd="0" presId="urn:microsoft.com/office/officeart/2005/8/layout/hierarchy1"/>
    <dgm:cxn modelId="{4F58A9C3-BDC6-461E-9B9A-A2FA9ADA0928}" type="presParOf" srcId="{FA7D9588-60A0-4939-B3D7-AD2D5906F458}" destId="{177D62EC-53AE-4E82-96AA-4170AD41F073}" srcOrd="0" destOrd="0" presId="urn:microsoft.com/office/officeart/2005/8/layout/hierarchy1"/>
    <dgm:cxn modelId="{773F8598-C4E2-41EB-BD59-E5D758C14363}" type="presParOf" srcId="{FA7D9588-60A0-4939-B3D7-AD2D5906F458}" destId="{223ED30A-5CC9-44BC-8D46-E0E6704DC414}" srcOrd="1" destOrd="0" presId="urn:microsoft.com/office/officeart/2005/8/layout/hierarchy1"/>
    <dgm:cxn modelId="{D6EBF5DD-6E99-47B8-8F55-D25B9271EFCC}" type="presParOf" srcId="{9F843F5F-9DF4-43F4-BC54-1FB1B5120308}" destId="{B1DA78CA-EC3C-4C75-970B-4223E326E203}" srcOrd="1" destOrd="0" presId="urn:microsoft.com/office/officeart/2005/8/layout/hierarchy1"/>
    <dgm:cxn modelId="{FB49F6F7-AFD3-40EE-A5AD-B75C08E04F0F}" type="presParOf" srcId="{E1D093CC-41D1-41AB-A7D7-8BE4C79E1E14}" destId="{90A312A9-DD70-4FB4-8236-FD6F92602977}" srcOrd="1" destOrd="0" presId="urn:microsoft.com/office/officeart/2005/8/layout/hierarchy1"/>
    <dgm:cxn modelId="{A0CD56FE-69E7-4156-9549-4A9A3A68DA0A}" type="presParOf" srcId="{90A312A9-DD70-4FB4-8236-FD6F92602977}" destId="{6F906349-8AB5-4B6F-9B70-65A0626964B0}" srcOrd="0" destOrd="0" presId="urn:microsoft.com/office/officeart/2005/8/layout/hierarchy1"/>
    <dgm:cxn modelId="{7D6AD4A2-D769-445D-AEE1-D8871A81DA8C}" type="presParOf" srcId="{6F906349-8AB5-4B6F-9B70-65A0626964B0}" destId="{57D3926A-1C81-40CD-905A-F14AEADD9CF3}" srcOrd="0" destOrd="0" presId="urn:microsoft.com/office/officeart/2005/8/layout/hierarchy1"/>
    <dgm:cxn modelId="{A32E9309-014A-4495-8D40-877A8F34DC8A}" type="presParOf" srcId="{6F906349-8AB5-4B6F-9B70-65A0626964B0}" destId="{CE10C0D7-7267-48B7-8220-2FA3E5193FEE}" srcOrd="1" destOrd="0" presId="urn:microsoft.com/office/officeart/2005/8/layout/hierarchy1"/>
    <dgm:cxn modelId="{068F1617-F8F5-41DF-AE0E-5B2157F8F6C2}" type="presParOf" srcId="{90A312A9-DD70-4FB4-8236-FD6F92602977}" destId="{821F40DD-CF1A-4304-9585-AE4D5FB4EAFF}" srcOrd="1" destOrd="0" presId="urn:microsoft.com/office/officeart/2005/8/layout/hierarchy1"/>
    <dgm:cxn modelId="{11712F3A-8FF9-4FAC-80B0-1B027AB5F93A}" type="presParOf" srcId="{821F40DD-CF1A-4304-9585-AE4D5FB4EAFF}" destId="{F2311613-309B-4F6D-8515-D2EB9DF70D2D}" srcOrd="0" destOrd="0" presId="urn:microsoft.com/office/officeart/2005/8/layout/hierarchy1"/>
    <dgm:cxn modelId="{38420354-B291-4D02-BE79-1285C8E7DB8B}" type="presParOf" srcId="{821F40DD-CF1A-4304-9585-AE4D5FB4EAFF}" destId="{99CA9B73-6BB6-4B40-A293-D9F71983B078}" srcOrd="1" destOrd="0" presId="urn:microsoft.com/office/officeart/2005/8/layout/hierarchy1"/>
    <dgm:cxn modelId="{02DB8D3C-6D85-49C9-B965-89CAF380F11E}" type="presParOf" srcId="{99CA9B73-6BB6-4B40-A293-D9F71983B078}" destId="{71FC6E88-390B-45AD-97BA-AD8A4E90610F}" srcOrd="0" destOrd="0" presId="urn:microsoft.com/office/officeart/2005/8/layout/hierarchy1"/>
    <dgm:cxn modelId="{4A9C7B97-C268-45FF-8977-69EB1F05C752}" type="presParOf" srcId="{71FC6E88-390B-45AD-97BA-AD8A4E90610F}" destId="{7B612258-2499-431B-935B-29E714789FBD}" srcOrd="0" destOrd="0" presId="urn:microsoft.com/office/officeart/2005/8/layout/hierarchy1"/>
    <dgm:cxn modelId="{9E1ADD24-3B1C-4787-89C5-08CA1B311903}" type="presParOf" srcId="{71FC6E88-390B-45AD-97BA-AD8A4E90610F}" destId="{9F652FB0-A80A-4822-BAA7-A7DFB6072AFD}" srcOrd="1" destOrd="0" presId="urn:microsoft.com/office/officeart/2005/8/layout/hierarchy1"/>
    <dgm:cxn modelId="{F46E0025-D5F0-4B04-86EF-82D877075ECC}" type="presParOf" srcId="{99CA9B73-6BB6-4B40-A293-D9F71983B078}" destId="{C0AED8C7-3187-40CF-A24F-09E2701EF1F4}" srcOrd="1" destOrd="0" presId="urn:microsoft.com/office/officeart/2005/8/layout/hierarchy1"/>
    <dgm:cxn modelId="{A4B2FB07-C051-4A6E-8513-2652B4F63CA0}" type="presParOf" srcId="{821F40DD-CF1A-4304-9585-AE4D5FB4EAFF}" destId="{C5DFA102-EF94-4A30-B750-116196DED63F}" srcOrd="2" destOrd="0" presId="urn:microsoft.com/office/officeart/2005/8/layout/hierarchy1"/>
    <dgm:cxn modelId="{F76A837F-A3C8-4AD9-BBD6-559907DEDCE3}" type="presParOf" srcId="{821F40DD-CF1A-4304-9585-AE4D5FB4EAFF}" destId="{09FE2032-AED1-47F1-B945-592F2C253804}" srcOrd="3" destOrd="0" presId="urn:microsoft.com/office/officeart/2005/8/layout/hierarchy1"/>
    <dgm:cxn modelId="{AF7C6286-21AF-4386-8195-2B8CF07B43DC}" type="presParOf" srcId="{09FE2032-AED1-47F1-B945-592F2C253804}" destId="{04A30577-9020-448F-8D8F-BB5BA9EAF282}" srcOrd="0" destOrd="0" presId="urn:microsoft.com/office/officeart/2005/8/layout/hierarchy1"/>
    <dgm:cxn modelId="{3490FB23-39EF-4A65-BFA5-38869C1C17F3}" type="presParOf" srcId="{04A30577-9020-448F-8D8F-BB5BA9EAF282}" destId="{B6149406-CEE8-4209-89B8-DE31265C82EF}" srcOrd="0" destOrd="0" presId="urn:microsoft.com/office/officeart/2005/8/layout/hierarchy1"/>
    <dgm:cxn modelId="{BDD935CE-85E0-4AC9-83AC-03371946DA75}" type="presParOf" srcId="{04A30577-9020-448F-8D8F-BB5BA9EAF282}" destId="{89B00849-889C-4BE3-9CB4-9042B6292814}" srcOrd="1" destOrd="0" presId="urn:microsoft.com/office/officeart/2005/8/layout/hierarchy1"/>
    <dgm:cxn modelId="{7BA14783-C703-441C-978C-86D868118232}" type="presParOf" srcId="{09FE2032-AED1-47F1-B945-592F2C253804}" destId="{0CC51526-C16E-4BAF-BBBE-0E6C6A7A42A9}" srcOrd="1" destOrd="0" presId="urn:microsoft.com/office/officeart/2005/8/layout/hierarchy1"/>
    <dgm:cxn modelId="{7EFFC66D-D7A5-4241-ABE0-E17073A2B4C8}" type="presParOf" srcId="{E1D093CC-41D1-41AB-A7D7-8BE4C79E1E14}" destId="{B7AF3C0D-6CD2-428E-852F-DC5EFBCC25C5}" srcOrd="2" destOrd="0" presId="urn:microsoft.com/office/officeart/2005/8/layout/hierarchy1"/>
    <dgm:cxn modelId="{D209DBFC-0E50-43F2-A146-2E4781457446}" type="presParOf" srcId="{B7AF3C0D-6CD2-428E-852F-DC5EFBCC25C5}" destId="{ACF9889B-75D3-4F66-8DA6-5AA82067B55F}" srcOrd="0" destOrd="0" presId="urn:microsoft.com/office/officeart/2005/8/layout/hierarchy1"/>
    <dgm:cxn modelId="{3EDBBF90-31F9-4DBF-B3B7-0E96FB7F4E12}" type="presParOf" srcId="{ACF9889B-75D3-4F66-8DA6-5AA82067B55F}" destId="{25750BEA-AE25-4BAA-8F7E-C7D4023B9E2C}" srcOrd="0" destOrd="0" presId="urn:microsoft.com/office/officeart/2005/8/layout/hierarchy1"/>
    <dgm:cxn modelId="{60E50EE7-2980-4CE8-9257-6039DE1FBC3E}" type="presParOf" srcId="{ACF9889B-75D3-4F66-8DA6-5AA82067B55F}" destId="{54264FCA-9F5A-4726-91CC-0A845E7B8239}" srcOrd="1" destOrd="0" presId="urn:microsoft.com/office/officeart/2005/8/layout/hierarchy1"/>
    <dgm:cxn modelId="{2B7503E6-C75E-47DA-8686-3D26FA4E6C68}" type="presParOf" srcId="{B7AF3C0D-6CD2-428E-852F-DC5EFBCC25C5}" destId="{8B47FBEC-7A51-45DA-84F7-1A67ED38DC4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D856DE-1AA1-4729-9EC6-CA1BCCF83071}" type="doc">
      <dgm:prSet loTypeId="urn:microsoft.com/office/officeart/2016/7/layout/VerticalSolidAction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954441-3489-46C4-B01C-CD64412391D5}">
      <dgm:prSet/>
      <dgm:spPr/>
      <dgm:t>
        <a:bodyPr/>
        <a:lstStyle/>
        <a:p>
          <a:r>
            <a:rPr lang="en-US" dirty="0"/>
            <a:t>Reform</a:t>
          </a:r>
        </a:p>
      </dgm:t>
    </dgm:pt>
    <dgm:pt modelId="{C5BFE1C1-CD3C-44ED-A6EA-143317A07491}" type="parTrans" cxnId="{EDB4601E-8A4F-4C11-B3C7-59F3D5E93A7E}">
      <dgm:prSet/>
      <dgm:spPr/>
      <dgm:t>
        <a:bodyPr/>
        <a:lstStyle/>
        <a:p>
          <a:endParaRPr lang="en-US"/>
        </a:p>
      </dgm:t>
    </dgm:pt>
    <dgm:pt modelId="{A85FAC8A-1C5F-489A-9FE9-68C268A705CF}" type="sibTrans" cxnId="{EDB4601E-8A4F-4C11-B3C7-59F3D5E93A7E}">
      <dgm:prSet/>
      <dgm:spPr/>
      <dgm:t>
        <a:bodyPr/>
        <a:lstStyle/>
        <a:p>
          <a:endParaRPr lang="en-US"/>
        </a:p>
      </dgm:t>
    </dgm:pt>
    <dgm:pt modelId="{790CA7A4-09D2-4A68-B441-315BADB3A6CA}">
      <dgm:prSet/>
      <dgm:spPr/>
      <dgm:t>
        <a:bodyPr/>
        <a:lstStyle/>
        <a:p>
          <a:r>
            <a:rPr lang="en-US" dirty="0"/>
            <a:t>education policies</a:t>
          </a:r>
        </a:p>
      </dgm:t>
    </dgm:pt>
    <dgm:pt modelId="{1C400D66-DC92-48C0-B2C1-5DEAA3BB5FDC}" type="parTrans" cxnId="{391A2D16-063B-4DE4-AC92-A851BC5AE682}">
      <dgm:prSet/>
      <dgm:spPr/>
      <dgm:t>
        <a:bodyPr/>
        <a:lstStyle/>
        <a:p>
          <a:endParaRPr lang="en-US"/>
        </a:p>
      </dgm:t>
    </dgm:pt>
    <dgm:pt modelId="{DB89902B-14F9-4AFE-8A51-95FB305E7C42}" type="sibTrans" cxnId="{391A2D16-063B-4DE4-AC92-A851BC5AE682}">
      <dgm:prSet/>
      <dgm:spPr/>
      <dgm:t>
        <a:bodyPr/>
        <a:lstStyle/>
        <a:p>
          <a:endParaRPr lang="en-US"/>
        </a:p>
      </dgm:t>
    </dgm:pt>
    <dgm:pt modelId="{BBD38AF0-3154-489A-A9D8-C0440E0C9531}">
      <dgm:prSet/>
      <dgm:spPr/>
      <dgm:t>
        <a:bodyPr/>
        <a:lstStyle/>
        <a:p>
          <a:r>
            <a:rPr lang="en-US" dirty="0"/>
            <a:t>Adopt </a:t>
          </a:r>
        </a:p>
      </dgm:t>
    </dgm:pt>
    <dgm:pt modelId="{F296383E-F56E-439A-9A5A-551B1300DC0D}" type="parTrans" cxnId="{34DB98EB-44C4-4BF5-8148-D7DDEF2BE770}">
      <dgm:prSet/>
      <dgm:spPr/>
      <dgm:t>
        <a:bodyPr/>
        <a:lstStyle/>
        <a:p>
          <a:endParaRPr lang="en-US"/>
        </a:p>
      </dgm:t>
    </dgm:pt>
    <dgm:pt modelId="{C230D18C-7C22-497D-9FE3-CCA545A30A14}" type="sibTrans" cxnId="{34DB98EB-44C4-4BF5-8148-D7DDEF2BE770}">
      <dgm:prSet/>
      <dgm:spPr/>
      <dgm:t>
        <a:bodyPr/>
        <a:lstStyle/>
        <a:p>
          <a:endParaRPr lang="en-US"/>
        </a:p>
      </dgm:t>
    </dgm:pt>
    <dgm:pt modelId="{BF8F15B1-EC61-40B6-A617-96053BB21B30}">
      <dgm:prSet/>
      <dgm:spPr/>
      <dgm:t>
        <a:bodyPr/>
        <a:lstStyle/>
        <a:p>
          <a:r>
            <a:rPr lang="en-US" dirty="0"/>
            <a:t>technological changes</a:t>
          </a:r>
        </a:p>
      </dgm:t>
    </dgm:pt>
    <dgm:pt modelId="{C1582DE8-28BA-4EE7-ABB1-75262BECB8D8}" type="parTrans" cxnId="{CCE1F0DF-2F17-4804-8669-53A188CD781E}">
      <dgm:prSet/>
      <dgm:spPr/>
      <dgm:t>
        <a:bodyPr/>
        <a:lstStyle/>
        <a:p>
          <a:endParaRPr lang="en-US"/>
        </a:p>
      </dgm:t>
    </dgm:pt>
    <dgm:pt modelId="{339BAA92-D752-4DD4-ABE8-D5DD9BADCDC6}" type="sibTrans" cxnId="{CCE1F0DF-2F17-4804-8669-53A188CD781E}">
      <dgm:prSet/>
      <dgm:spPr/>
      <dgm:t>
        <a:bodyPr/>
        <a:lstStyle/>
        <a:p>
          <a:endParaRPr lang="en-US"/>
        </a:p>
      </dgm:t>
    </dgm:pt>
    <dgm:pt modelId="{393C65BF-F661-4694-A48C-41FD9E906765}">
      <dgm:prSet/>
      <dgm:spPr/>
      <dgm:t>
        <a:bodyPr/>
        <a:lstStyle/>
        <a:p>
          <a:r>
            <a:rPr lang="en-US" dirty="0"/>
            <a:t>Promote</a:t>
          </a:r>
        </a:p>
      </dgm:t>
    </dgm:pt>
    <dgm:pt modelId="{B9B4B9F2-E88C-40F9-B602-3F0933EB7336}" type="parTrans" cxnId="{1CB3BA78-9641-4DE1-AF3F-E9F50839885C}">
      <dgm:prSet/>
      <dgm:spPr/>
      <dgm:t>
        <a:bodyPr/>
        <a:lstStyle/>
        <a:p>
          <a:endParaRPr lang="en-US"/>
        </a:p>
      </dgm:t>
    </dgm:pt>
    <dgm:pt modelId="{89967697-4319-467D-BA9F-6BD8486CBC52}" type="sibTrans" cxnId="{1CB3BA78-9641-4DE1-AF3F-E9F50839885C}">
      <dgm:prSet/>
      <dgm:spPr/>
      <dgm:t>
        <a:bodyPr/>
        <a:lstStyle/>
        <a:p>
          <a:endParaRPr lang="en-US"/>
        </a:p>
      </dgm:t>
    </dgm:pt>
    <dgm:pt modelId="{22A19B21-FD88-4094-8525-DFBC92D352CA}">
      <dgm:prSet/>
      <dgm:spPr/>
      <dgm:t>
        <a:bodyPr/>
        <a:lstStyle/>
        <a:p>
          <a:r>
            <a:rPr lang="en-US" dirty="0"/>
            <a:t>remote working modalities</a:t>
          </a:r>
        </a:p>
      </dgm:t>
    </dgm:pt>
    <dgm:pt modelId="{07A79040-B67C-468A-B555-4C42B5C83792}" type="parTrans" cxnId="{B4C31D36-39BA-4A82-8A5E-17457DAD9B12}">
      <dgm:prSet/>
      <dgm:spPr/>
      <dgm:t>
        <a:bodyPr/>
        <a:lstStyle/>
        <a:p>
          <a:endParaRPr lang="en-US"/>
        </a:p>
      </dgm:t>
    </dgm:pt>
    <dgm:pt modelId="{6D49A71B-8061-457E-AAB7-25A7BC9F0A23}" type="sibTrans" cxnId="{B4C31D36-39BA-4A82-8A5E-17457DAD9B12}">
      <dgm:prSet/>
      <dgm:spPr/>
      <dgm:t>
        <a:bodyPr/>
        <a:lstStyle/>
        <a:p>
          <a:endParaRPr lang="en-US"/>
        </a:p>
      </dgm:t>
    </dgm:pt>
    <dgm:pt modelId="{E5D859F5-744C-4DC8-A405-872A8B58FE70}">
      <dgm:prSet/>
      <dgm:spPr/>
      <dgm:t>
        <a:bodyPr/>
        <a:lstStyle/>
        <a:p>
          <a:r>
            <a:rPr lang="en-US" dirty="0"/>
            <a:t>Reduce</a:t>
          </a:r>
        </a:p>
      </dgm:t>
    </dgm:pt>
    <dgm:pt modelId="{1C4F7D99-4A79-47D0-97D7-7222822D0762}" type="parTrans" cxnId="{77133A01-6786-43AE-A10E-F9553B798A01}">
      <dgm:prSet/>
      <dgm:spPr/>
      <dgm:t>
        <a:bodyPr/>
        <a:lstStyle/>
        <a:p>
          <a:endParaRPr lang="en-US"/>
        </a:p>
      </dgm:t>
    </dgm:pt>
    <dgm:pt modelId="{C20E6C15-8687-468E-82F0-B8808C3BA170}" type="sibTrans" cxnId="{77133A01-6786-43AE-A10E-F9553B798A01}">
      <dgm:prSet/>
      <dgm:spPr/>
      <dgm:t>
        <a:bodyPr/>
        <a:lstStyle/>
        <a:p>
          <a:endParaRPr lang="en-US"/>
        </a:p>
      </dgm:t>
    </dgm:pt>
    <dgm:pt modelId="{D712A65D-09BC-454C-BF12-014FD6FB4BA2}">
      <dgm:prSet/>
      <dgm:spPr/>
      <dgm:t>
        <a:bodyPr/>
        <a:lstStyle/>
        <a:p>
          <a:r>
            <a:rPr lang="en-US" dirty="0"/>
            <a:t>labour market information gaps</a:t>
          </a:r>
        </a:p>
      </dgm:t>
    </dgm:pt>
    <dgm:pt modelId="{F71A76A4-1E33-49F3-98B7-27679563FE66}" type="parTrans" cxnId="{6A259F1C-940A-44F6-8019-C63A5C5EBB94}">
      <dgm:prSet/>
      <dgm:spPr/>
      <dgm:t>
        <a:bodyPr/>
        <a:lstStyle/>
        <a:p>
          <a:endParaRPr lang="en-US"/>
        </a:p>
      </dgm:t>
    </dgm:pt>
    <dgm:pt modelId="{8B423174-1D99-4F14-8A20-CCF3C173C3CE}" type="sibTrans" cxnId="{6A259F1C-940A-44F6-8019-C63A5C5EBB94}">
      <dgm:prSet/>
      <dgm:spPr/>
      <dgm:t>
        <a:bodyPr/>
        <a:lstStyle/>
        <a:p>
          <a:endParaRPr lang="en-US"/>
        </a:p>
      </dgm:t>
    </dgm:pt>
    <dgm:pt modelId="{F521C464-DC25-4E26-A58D-BDAC899599BB}" type="pres">
      <dgm:prSet presAssocID="{8BD856DE-1AA1-4729-9EC6-CA1BCCF83071}" presName="Name0" presStyleCnt="0">
        <dgm:presLayoutVars>
          <dgm:dir/>
          <dgm:animLvl val="lvl"/>
          <dgm:resizeHandles val="exact"/>
        </dgm:presLayoutVars>
      </dgm:prSet>
      <dgm:spPr/>
    </dgm:pt>
    <dgm:pt modelId="{CEAE325A-852A-4B08-8733-7C833F036655}" type="pres">
      <dgm:prSet presAssocID="{8E954441-3489-46C4-B01C-CD64412391D5}" presName="linNode" presStyleCnt="0"/>
      <dgm:spPr/>
    </dgm:pt>
    <dgm:pt modelId="{79DE9C86-6AE5-4D5A-AC92-A24700BC4315}" type="pres">
      <dgm:prSet presAssocID="{8E954441-3489-46C4-B01C-CD64412391D5}" presName="parentText" presStyleLbl="alignNode1" presStyleIdx="0" presStyleCnt="4">
        <dgm:presLayoutVars>
          <dgm:chMax val="1"/>
          <dgm:bulletEnabled/>
        </dgm:presLayoutVars>
      </dgm:prSet>
      <dgm:spPr/>
    </dgm:pt>
    <dgm:pt modelId="{5A36345D-BD7F-459C-AD36-9ED1C8FD414D}" type="pres">
      <dgm:prSet presAssocID="{8E954441-3489-46C4-B01C-CD64412391D5}" presName="descendantText" presStyleLbl="alignAccFollowNode1" presStyleIdx="0" presStyleCnt="4">
        <dgm:presLayoutVars>
          <dgm:bulletEnabled/>
        </dgm:presLayoutVars>
      </dgm:prSet>
      <dgm:spPr/>
    </dgm:pt>
    <dgm:pt modelId="{244C750B-8D34-4EC6-9E7F-467844946276}" type="pres">
      <dgm:prSet presAssocID="{A85FAC8A-1C5F-489A-9FE9-68C268A705CF}" presName="sp" presStyleCnt="0"/>
      <dgm:spPr/>
    </dgm:pt>
    <dgm:pt modelId="{7B1FCD92-D370-48EB-9BC4-2732C7C642C5}" type="pres">
      <dgm:prSet presAssocID="{BBD38AF0-3154-489A-A9D8-C0440E0C9531}" presName="linNode" presStyleCnt="0"/>
      <dgm:spPr/>
    </dgm:pt>
    <dgm:pt modelId="{9066F918-F091-4D28-AEA2-3CED68EDAB24}" type="pres">
      <dgm:prSet presAssocID="{BBD38AF0-3154-489A-A9D8-C0440E0C9531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0096911A-5F5D-481D-868A-0B0CC4020F58}" type="pres">
      <dgm:prSet presAssocID="{BBD38AF0-3154-489A-A9D8-C0440E0C9531}" presName="descendantText" presStyleLbl="alignAccFollowNode1" presStyleIdx="1" presStyleCnt="4">
        <dgm:presLayoutVars>
          <dgm:bulletEnabled/>
        </dgm:presLayoutVars>
      </dgm:prSet>
      <dgm:spPr/>
    </dgm:pt>
    <dgm:pt modelId="{B47EE877-62DD-4597-8483-CD2A38F27D87}" type="pres">
      <dgm:prSet presAssocID="{C230D18C-7C22-497D-9FE3-CCA545A30A14}" presName="sp" presStyleCnt="0"/>
      <dgm:spPr/>
    </dgm:pt>
    <dgm:pt modelId="{CB3921CF-6EEE-43D8-9E6E-72833282AD66}" type="pres">
      <dgm:prSet presAssocID="{393C65BF-F661-4694-A48C-41FD9E906765}" presName="linNode" presStyleCnt="0"/>
      <dgm:spPr/>
    </dgm:pt>
    <dgm:pt modelId="{851DFFB4-8A22-4172-9D7C-B7E274FE3190}" type="pres">
      <dgm:prSet presAssocID="{393C65BF-F661-4694-A48C-41FD9E906765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0CE620EF-8643-46F8-9442-09EF40205302}" type="pres">
      <dgm:prSet presAssocID="{393C65BF-F661-4694-A48C-41FD9E906765}" presName="descendantText" presStyleLbl="alignAccFollowNode1" presStyleIdx="2" presStyleCnt="4">
        <dgm:presLayoutVars>
          <dgm:bulletEnabled/>
        </dgm:presLayoutVars>
      </dgm:prSet>
      <dgm:spPr/>
    </dgm:pt>
    <dgm:pt modelId="{D084B69C-21CD-41F2-B984-7C418D18950E}" type="pres">
      <dgm:prSet presAssocID="{89967697-4319-467D-BA9F-6BD8486CBC52}" presName="sp" presStyleCnt="0"/>
      <dgm:spPr/>
    </dgm:pt>
    <dgm:pt modelId="{890EFA88-D31B-463B-898D-406C5A73A4F4}" type="pres">
      <dgm:prSet presAssocID="{E5D859F5-744C-4DC8-A405-872A8B58FE70}" presName="linNode" presStyleCnt="0"/>
      <dgm:spPr/>
    </dgm:pt>
    <dgm:pt modelId="{357ED294-DF08-43B7-AE91-E57EC8D5A38C}" type="pres">
      <dgm:prSet presAssocID="{E5D859F5-744C-4DC8-A405-872A8B58FE70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2D300C36-29E3-4E47-8CE8-FC5BEC9D2EF5}" type="pres">
      <dgm:prSet presAssocID="{E5D859F5-744C-4DC8-A405-872A8B58FE70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77133A01-6786-43AE-A10E-F9553B798A01}" srcId="{8BD856DE-1AA1-4729-9EC6-CA1BCCF83071}" destId="{E5D859F5-744C-4DC8-A405-872A8B58FE70}" srcOrd="3" destOrd="0" parTransId="{1C4F7D99-4A79-47D0-97D7-7222822D0762}" sibTransId="{C20E6C15-8687-468E-82F0-B8808C3BA170}"/>
    <dgm:cxn modelId="{391A2D16-063B-4DE4-AC92-A851BC5AE682}" srcId="{8E954441-3489-46C4-B01C-CD64412391D5}" destId="{790CA7A4-09D2-4A68-B441-315BADB3A6CA}" srcOrd="0" destOrd="0" parTransId="{1C400D66-DC92-48C0-B2C1-5DEAA3BB5FDC}" sibTransId="{DB89902B-14F9-4AFE-8A51-95FB305E7C42}"/>
    <dgm:cxn modelId="{6A259F1C-940A-44F6-8019-C63A5C5EBB94}" srcId="{E5D859F5-744C-4DC8-A405-872A8B58FE70}" destId="{D712A65D-09BC-454C-BF12-014FD6FB4BA2}" srcOrd="0" destOrd="0" parTransId="{F71A76A4-1E33-49F3-98B7-27679563FE66}" sibTransId="{8B423174-1D99-4F14-8A20-CCF3C173C3CE}"/>
    <dgm:cxn modelId="{EDB4601E-8A4F-4C11-B3C7-59F3D5E93A7E}" srcId="{8BD856DE-1AA1-4729-9EC6-CA1BCCF83071}" destId="{8E954441-3489-46C4-B01C-CD64412391D5}" srcOrd="0" destOrd="0" parTransId="{C5BFE1C1-CD3C-44ED-A6EA-143317A07491}" sibTransId="{A85FAC8A-1C5F-489A-9FE9-68C268A705CF}"/>
    <dgm:cxn modelId="{BAA01F2F-1343-4963-9E0F-B9F67E9E5737}" type="presOf" srcId="{D712A65D-09BC-454C-BF12-014FD6FB4BA2}" destId="{2D300C36-29E3-4E47-8CE8-FC5BEC9D2EF5}" srcOrd="0" destOrd="0" presId="urn:microsoft.com/office/officeart/2016/7/layout/VerticalSolidActionList"/>
    <dgm:cxn modelId="{B4C31D36-39BA-4A82-8A5E-17457DAD9B12}" srcId="{393C65BF-F661-4694-A48C-41FD9E906765}" destId="{22A19B21-FD88-4094-8525-DFBC92D352CA}" srcOrd="0" destOrd="0" parTransId="{07A79040-B67C-468A-B555-4C42B5C83792}" sibTransId="{6D49A71B-8061-457E-AAB7-25A7BC9F0A23}"/>
    <dgm:cxn modelId="{16B5EB37-89A1-451B-AD97-910CA94C9DED}" type="presOf" srcId="{22A19B21-FD88-4094-8525-DFBC92D352CA}" destId="{0CE620EF-8643-46F8-9442-09EF40205302}" srcOrd="0" destOrd="0" presId="urn:microsoft.com/office/officeart/2016/7/layout/VerticalSolidActionList"/>
    <dgm:cxn modelId="{1C45265C-4193-4B57-8C57-58A935022835}" type="presOf" srcId="{8BD856DE-1AA1-4729-9EC6-CA1BCCF83071}" destId="{F521C464-DC25-4E26-A58D-BDAC899599BB}" srcOrd="0" destOrd="0" presId="urn:microsoft.com/office/officeart/2016/7/layout/VerticalSolidActionList"/>
    <dgm:cxn modelId="{77AF9C73-6C9A-4034-A15A-C082EB185DD7}" type="presOf" srcId="{BF8F15B1-EC61-40B6-A617-96053BB21B30}" destId="{0096911A-5F5D-481D-868A-0B0CC4020F58}" srcOrd="0" destOrd="0" presId="urn:microsoft.com/office/officeart/2016/7/layout/VerticalSolidActionList"/>
    <dgm:cxn modelId="{1CB3BA78-9641-4DE1-AF3F-E9F50839885C}" srcId="{8BD856DE-1AA1-4729-9EC6-CA1BCCF83071}" destId="{393C65BF-F661-4694-A48C-41FD9E906765}" srcOrd="2" destOrd="0" parTransId="{B9B4B9F2-E88C-40F9-B602-3F0933EB7336}" sibTransId="{89967697-4319-467D-BA9F-6BD8486CBC52}"/>
    <dgm:cxn modelId="{6D1CBC7D-6E50-44E5-A28C-51215A2DE034}" type="presOf" srcId="{393C65BF-F661-4694-A48C-41FD9E906765}" destId="{851DFFB4-8A22-4172-9D7C-B7E274FE3190}" srcOrd="0" destOrd="0" presId="urn:microsoft.com/office/officeart/2016/7/layout/VerticalSolidActionList"/>
    <dgm:cxn modelId="{0EB1CFA2-7A41-439F-B211-0ECFC3FE6681}" type="presOf" srcId="{E5D859F5-744C-4DC8-A405-872A8B58FE70}" destId="{357ED294-DF08-43B7-AE91-E57EC8D5A38C}" srcOrd="0" destOrd="0" presId="urn:microsoft.com/office/officeart/2016/7/layout/VerticalSolidActionList"/>
    <dgm:cxn modelId="{EEE54BBE-E89A-48C0-83E9-3DC6813ACC55}" type="presOf" srcId="{8E954441-3489-46C4-B01C-CD64412391D5}" destId="{79DE9C86-6AE5-4D5A-AC92-A24700BC4315}" srcOrd="0" destOrd="0" presId="urn:microsoft.com/office/officeart/2016/7/layout/VerticalSolidActionList"/>
    <dgm:cxn modelId="{CCE1F0DF-2F17-4804-8669-53A188CD781E}" srcId="{BBD38AF0-3154-489A-A9D8-C0440E0C9531}" destId="{BF8F15B1-EC61-40B6-A617-96053BB21B30}" srcOrd="0" destOrd="0" parTransId="{C1582DE8-28BA-4EE7-ABB1-75262BECB8D8}" sibTransId="{339BAA92-D752-4DD4-ABE8-D5DD9BADCDC6}"/>
    <dgm:cxn modelId="{34DB98EB-44C4-4BF5-8148-D7DDEF2BE770}" srcId="{8BD856DE-1AA1-4729-9EC6-CA1BCCF83071}" destId="{BBD38AF0-3154-489A-A9D8-C0440E0C9531}" srcOrd="1" destOrd="0" parTransId="{F296383E-F56E-439A-9A5A-551B1300DC0D}" sibTransId="{C230D18C-7C22-497D-9FE3-CCA545A30A14}"/>
    <dgm:cxn modelId="{6EA59DFC-AA4C-42C3-AD09-DE353F674764}" type="presOf" srcId="{790CA7A4-09D2-4A68-B441-315BADB3A6CA}" destId="{5A36345D-BD7F-459C-AD36-9ED1C8FD414D}" srcOrd="0" destOrd="0" presId="urn:microsoft.com/office/officeart/2016/7/layout/VerticalSolidActionList"/>
    <dgm:cxn modelId="{6747C2FE-2C6C-49F2-B870-92944E0EB82A}" type="presOf" srcId="{BBD38AF0-3154-489A-A9D8-C0440E0C9531}" destId="{9066F918-F091-4D28-AEA2-3CED68EDAB24}" srcOrd="0" destOrd="0" presId="urn:microsoft.com/office/officeart/2016/7/layout/VerticalSolidActionList"/>
    <dgm:cxn modelId="{B561058C-7617-4D27-9DE3-E0AAEB3C0D2B}" type="presParOf" srcId="{F521C464-DC25-4E26-A58D-BDAC899599BB}" destId="{CEAE325A-852A-4B08-8733-7C833F036655}" srcOrd="0" destOrd="0" presId="urn:microsoft.com/office/officeart/2016/7/layout/VerticalSolidActionList"/>
    <dgm:cxn modelId="{F27EDD6C-0F28-46A9-8BD3-536880C7FC48}" type="presParOf" srcId="{CEAE325A-852A-4B08-8733-7C833F036655}" destId="{79DE9C86-6AE5-4D5A-AC92-A24700BC4315}" srcOrd="0" destOrd="0" presId="urn:microsoft.com/office/officeart/2016/7/layout/VerticalSolidActionList"/>
    <dgm:cxn modelId="{E14118EF-EE9D-45D9-BB3D-1A7E02096636}" type="presParOf" srcId="{CEAE325A-852A-4B08-8733-7C833F036655}" destId="{5A36345D-BD7F-459C-AD36-9ED1C8FD414D}" srcOrd="1" destOrd="0" presId="urn:microsoft.com/office/officeart/2016/7/layout/VerticalSolidActionList"/>
    <dgm:cxn modelId="{45EE855E-984F-4F59-99ED-4994C01A2259}" type="presParOf" srcId="{F521C464-DC25-4E26-A58D-BDAC899599BB}" destId="{244C750B-8D34-4EC6-9E7F-467844946276}" srcOrd="1" destOrd="0" presId="urn:microsoft.com/office/officeart/2016/7/layout/VerticalSolidActionList"/>
    <dgm:cxn modelId="{1DBAB254-3FB2-442D-B8EC-75507D30F269}" type="presParOf" srcId="{F521C464-DC25-4E26-A58D-BDAC899599BB}" destId="{7B1FCD92-D370-48EB-9BC4-2732C7C642C5}" srcOrd="2" destOrd="0" presId="urn:microsoft.com/office/officeart/2016/7/layout/VerticalSolidActionList"/>
    <dgm:cxn modelId="{EB78353D-6BE7-4C92-A648-F532ED11A436}" type="presParOf" srcId="{7B1FCD92-D370-48EB-9BC4-2732C7C642C5}" destId="{9066F918-F091-4D28-AEA2-3CED68EDAB24}" srcOrd="0" destOrd="0" presId="urn:microsoft.com/office/officeart/2016/7/layout/VerticalSolidActionList"/>
    <dgm:cxn modelId="{72AD12B9-73EE-4562-8EDA-C25AF3054815}" type="presParOf" srcId="{7B1FCD92-D370-48EB-9BC4-2732C7C642C5}" destId="{0096911A-5F5D-481D-868A-0B0CC4020F58}" srcOrd="1" destOrd="0" presId="urn:microsoft.com/office/officeart/2016/7/layout/VerticalSolidActionList"/>
    <dgm:cxn modelId="{70813CF9-1F72-4300-A1D9-FD098B38A918}" type="presParOf" srcId="{F521C464-DC25-4E26-A58D-BDAC899599BB}" destId="{B47EE877-62DD-4597-8483-CD2A38F27D87}" srcOrd="3" destOrd="0" presId="urn:microsoft.com/office/officeart/2016/7/layout/VerticalSolidActionList"/>
    <dgm:cxn modelId="{5320A221-ED57-4205-85B6-CACA891A93B1}" type="presParOf" srcId="{F521C464-DC25-4E26-A58D-BDAC899599BB}" destId="{CB3921CF-6EEE-43D8-9E6E-72833282AD66}" srcOrd="4" destOrd="0" presId="urn:microsoft.com/office/officeart/2016/7/layout/VerticalSolidActionList"/>
    <dgm:cxn modelId="{09F0BD2A-CA33-42DC-8C49-AA4AC099688B}" type="presParOf" srcId="{CB3921CF-6EEE-43D8-9E6E-72833282AD66}" destId="{851DFFB4-8A22-4172-9D7C-B7E274FE3190}" srcOrd="0" destOrd="0" presId="urn:microsoft.com/office/officeart/2016/7/layout/VerticalSolidActionList"/>
    <dgm:cxn modelId="{CDBEC171-A794-4036-90AC-12437C46857D}" type="presParOf" srcId="{CB3921CF-6EEE-43D8-9E6E-72833282AD66}" destId="{0CE620EF-8643-46F8-9442-09EF40205302}" srcOrd="1" destOrd="0" presId="urn:microsoft.com/office/officeart/2016/7/layout/VerticalSolidActionList"/>
    <dgm:cxn modelId="{0884002C-3F17-4C09-9978-D382C720F19E}" type="presParOf" srcId="{F521C464-DC25-4E26-A58D-BDAC899599BB}" destId="{D084B69C-21CD-41F2-B984-7C418D18950E}" srcOrd="5" destOrd="0" presId="urn:microsoft.com/office/officeart/2016/7/layout/VerticalSolidActionList"/>
    <dgm:cxn modelId="{7607FA8F-2240-44A1-BEED-DA342D48BB78}" type="presParOf" srcId="{F521C464-DC25-4E26-A58D-BDAC899599BB}" destId="{890EFA88-D31B-463B-898D-406C5A73A4F4}" srcOrd="6" destOrd="0" presId="urn:microsoft.com/office/officeart/2016/7/layout/VerticalSolidActionList"/>
    <dgm:cxn modelId="{F193BE8F-7F55-41D7-BD5C-026B0DF86AAB}" type="presParOf" srcId="{890EFA88-D31B-463B-898D-406C5A73A4F4}" destId="{357ED294-DF08-43B7-AE91-E57EC8D5A38C}" srcOrd="0" destOrd="0" presId="urn:microsoft.com/office/officeart/2016/7/layout/VerticalSolidActionList"/>
    <dgm:cxn modelId="{3B89F68C-01AA-4438-8CBC-EC1AD5AFF0D5}" type="presParOf" srcId="{890EFA88-D31B-463B-898D-406C5A73A4F4}" destId="{2D300C36-29E3-4E47-8CE8-FC5BEC9D2EF5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FA102-EF94-4A30-B750-116196DED63F}">
      <dsp:nvSpPr>
        <dsp:cNvPr id="0" name=""/>
        <dsp:cNvSpPr/>
      </dsp:nvSpPr>
      <dsp:spPr>
        <a:xfrm>
          <a:off x="4065304" y="1711842"/>
          <a:ext cx="1257912" cy="686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837"/>
              </a:lnTo>
              <a:lnTo>
                <a:pt x="1257912" y="467837"/>
              </a:lnTo>
              <a:lnTo>
                <a:pt x="1257912" y="6865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311613-309B-4F6D-8515-D2EB9DF70D2D}">
      <dsp:nvSpPr>
        <dsp:cNvPr id="0" name=""/>
        <dsp:cNvSpPr/>
      </dsp:nvSpPr>
      <dsp:spPr>
        <a:xfrm>
          <a:off x="2730746" y="1711842"/>
          <a:ext cx="1334558" cy="686511"/>
        </a:xfrm>
        <a:custGeom>
          <a:avLst/>
          <a:gdLst/>
          <a:ahLst/>
          <a:cxnLst/>
          <a:rect l="0" t="0" r="0" b="0"/>
          <a:pathLst>
            <a:path>
              <a:moveTo>
                <a:pt x="1334558" y="0"/>
              </a:moveTo>
              <a:lnTo>
                <a:pt x="1334558" y="467837"/>
              </a:lnTo>
              <a:lnTo>
                <a:pt x="0" y="467837"/>
              </a:lnTo>
              <a:lnTo>
                <a:pt x="0" y="6865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7D62EC-53AE-4E82-96AA-4170AD41F073}">
      <dsp:nvSpPr>
        <dsp:cNvPr id="0" name=""/>
        <dsp:cNvSpPr/>
      </dsp:nvSpPr>
      <dsp:spPr>
        <a:xfrm>
          <a:off x="0" y="212925"/>
          <a:ext cx="2360499" cy="149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3ED30A-5CC9-44BC-8D46-E0E6704DC414}">
      <dsp:nvSpPr>
        <dsp:cNvPr id="0" name=""/>
        <dsp:cNvSpPr/>
      </dsp:nvSpPr>
      <dsp:spPr>
        <a:xfrm>
          <a:off x="262277" y="462089"/>
          <a:ext cx="2360499" cy="1498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Significant human capital not being fully utilized</a:t>
          </a:r>
        </a:p>
      </dsp:txBody>
      <dsp:txXfrm>
        <a:off x="306179" y="505991"/>
        <a:ext cx="2272695" cy="1411112"/>
      </dsp:txXfrm>
    </dsp:sp>
    <dsp:sp modelId="{57D3926A-1C81-40CD-905A-F14AEADD9CF3}">
      <dsp:nvSpPr>
        <dsp:cNvPr id="0" name=""/>
        <dsp:cNvSpPr/>
      </dsp:nvSpPr>
      <dsp:spPr>
        <a:xfrm>
          <a:off x="2885054" y="212925"/>
          <a:ext cx="2360499" cy="149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E10C0D7-7267-48B7-8220-2FA3E5193FEE}">
      <dsp:nvSpPr>
        <dsp:cNvPr id="0" name=""/>
        <dsp:cNvSpPr/>
      </dsp:nvSpPr>
      <dsp:spPr>
        <a:xfrm>
          <a:off x="3147332" y="462089"/>
          <a:ext cx="2360499" cy="1498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Skills mismatch</a:t>
          </a:r>
        </a:p>
      </dsp:txBody>
      <dsp:txXfrm>
        <a:off x="3191234" y="505991"/>
        <a:ext cx="2272695" cy="1411112"/>
      </dsp:txXfrm>
    </dsp:sp>
    <dsp:sp modelId="{7B612258-2499-431B-935B-29E714789FBD}">
      <dsp:nvSpPr>
        <dsp:cNvPr id="0" name=""/>
        <dsp:cNvSpPr/>
      </dsp:nvSpPr>
      <dsp:spPr>
        <a:xfrm>
          <a:off x="1735111" y="2398354"/>
          <a:ext cx="1991269" cy="1245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F652FB0-A80A-4822-BAA7-A7DFB6072AFD}">
      <dsp:nvSpPr>
        <dsp:cNvPr id="0" name=""/>
        <dsp:cNvSpPr/>
      </dsp:nvSpPr>
      <dsp:spPr>
        <a:xfrm>
          <a:off x="1997388" y="2647518"/>
          <a:ext cx="1991269" cy="1245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Technical skills</a:t>
          </a:r>
        </a:p>
      </dsp:txBody>
      <dsp:txXfrm>
        <a:off x="2033860" y="2683990"/>
        <a:ext cx="1918325" cy="1172296"/>
      </dsp:txXfrm>
    </dsp:sp>
    <dsp:sp modelId="{B6149406-CEE8-4209-89B8-DE31265C82EF}">
      <dsp:nvSpPr>
        <dsp:cNvPr id="0" name=""/>
        <dsp:cNvSpPr/>
      </dsp:nvSpPr>
      <dsp:spPr>
        <a:xfrm>
          <a:off x="4250936" y="2398354"/>
          <a:ext cx="2144560" cy="126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9B00849-889C-4BE3-9CB4-9042B6292814}">
      <dsp:nvSpPr>
        <dsp:cNvPr id="0" name=""/>
        <dsp:cNvSpPr/>
      </dsp:nvSpPr>
      <dsp:spPr>
        <a:xfrm>
          <a:off x="4513214" y="2647518"/>
          <a:ext cx="2144560" cy="1262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Life skills </a:t>
          </a:r>
        </a:p>
      </dsp:txBody>
      <dsp:txXfrm>
        <a:off x="4550201" y="2684505"/>
        <a:ext cx="2070586" cy="1188848"/>
      </dsp:txXfrm>
    </dsp:sp>
    <dsp:sp modelId="{25750BEA-AE25-4BAA-8F7E-C7D4023B9E2C}">
      <dsp:nvSpPr>
        <dsp:cNvPr id="0" name=""/>
        <dsp:cNvSpPr/>
      </dsp:nvSpPr>
      <dsp:spPr>
        <a:xfrm>
          <a:off x="5770109" y="212925"/>
          <a:ext cx="2360499" cy="149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4264FCA-9F5A-4726-91CC-0A845E7B8239}">
      <dsp:nvSpPr>
        <dsp:cNvPr id="0" name=""/>
        <dsp:cNvSpPr/>
      </dsp:nvSpPr>
      <dsp:spPr>
        <a:xfrm>
          <a:off x="6032386" y="462089"/>
          <a:ext cx="2360499" cy="1498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Technological disruption and COVID-19 pandemic</a:t>
          </a:r>
        </a:p>
      </dsp:txBody>
      <dsp:txXfrm>
        <a:off x="6076288" y="505991"/>
        <a:ext cx="2272695" cy="14111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6345D-BD7F-459C-AD36-9ED1C8FD414D}">
      <dsp:nvSpPr>
        <dsp:cNvPr id="0" name=""/>
        <dsp:cNvSpPr/>
      </dsp:nvSpPr>
      <dsp:spPr>
        <a:xfrm>
          <a:off x="1546367" y="1610"/>
          <a:ext cx="6185468" cy="8339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015" tIns="211830" rIns="120015" bIns="21183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education policies</a:t>
          </a:r>
        </a:p>
      </dsp:txBody>
      <dsp:txXfrm>
        <a:off x="1546367" y="1610"/>
        <a:ext cx="6185468" cy="833976"/>
      </dsp:txXfrm>
    </dsp:sp>
    <dsp:sp modelId="{79DE9C86-6AE5-4D5A-AC92-A24700BC4315}">
      <dsp:nvSpPr>
        <dsp:cNvPr id="0" name=""/>
        <dsp:cNvSpPr/>
      </dsp:nvSpPr>
      <dsp:spPr>
        <a:xfrm>
          <a:off x="0" y="1610"/>
          <a:ext cx="1546367" cy="833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1829" tIns="82378" rIns="81829" bIns="8237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Reform</a:t>
          </a:r>
        </a:p>
      </dsp:txBody>
      <dsp:txXfrm>
        <a:off x="0" y="1610"/>
        <a:ext cx="1546367" cy="833976"/>
      </dsp:txXfrm>
    </dsp:sp>
    <dsp:sp modelId="{0096911A-5F5D-481D-868A-0B0CC4020F58}">
      <dsp:nvSpPr>
        <dsp:cNvPr id="0" name=""/>
        <dsp:cNvSpPr/>
      </dsp:nvSpPr>
      <dsp:spPr>
        <a:xfrm>
          <a:off x="1546367" y="885624"/>
          <a:ext cx="6185468" cy="8339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015" tIns="211830" rIns="120015" bIns="21183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technological changes</a:t>
          </a:r>
        </a:p>
      </dsp:txBody>
      <dsp:txXfrm>
        <a:off x="1546367" y="885624"/>
        <a:ext cx="6185468" cy="833976"/>
      </dsp:txXfrm>
    </dsp:sp>
    <dsp:sp modelId="{9066F918-F091-4D28-AEA2-3CED68EDAB24}">
      <dsp:nvSpPr>
        <dsp:cNvPr id="0" name=""/>
        <dsp:cNvSpPr/>
      </dsp:nvSpPr>
      <dsp:spPr>
        <a:xfrm>
          <a:off x="0" y="885624"/>
          <a:ext cx="1546367" cy="833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1829" tIns="82378" rIns="81829" bIns="8237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Adopt </a:t>
          </a:r>
        </a:p>
      </dsp:txBody>
      <dsp:txXfrm>
        <a:off x="0" y="885624"/>
        <a:ext cx="1546367" cy="833976"/>
      </dsp:txXfrm>
    </dsp:sp>
    <dsp:sp modelId="{0CE620EF-8643-46F8-9442-09EF40205302}">
      <dsp:nvSpPr>
        <dsp:cNvPr id="0" name=""/>
        <dsp:cNvSpPr/>
      </dsp:nvSpPr>
      <dsp:spPr>
        <a:xfrm>
          <a:off x="1546367" y="1769639"/>
          <a:ext cx="6185468" cy="8339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015" tIns="211830" rIns="120015" bIns="21183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remote working modalities</a:t>
          </a:r>
        </a:p>
      </dsp:txBody>
      <dsp:txXfrm>
        <a:off x="1546367" y="1769639"/>
        <a:ext cx="6185468" cy="833976"/>
      </dsp:txXfrm>
    </dsp:sp>
    <dsp:sp modelId="{851DFFB4-8A22-4172-9D7C-B7E274FE3190}">
      <dsp:nvSpPr>
        <dsp:cNvPr id="0" name=""/>
        <dsp:cNvSpPr/>
      </dsp:nvSpPr>
      <dsp:spPr>
        <a:xfrm>
          <a:off x="0" y="1769639"/>
          <a:ext cx="1546367" cy="833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1829" tIns="82378" rIns="81829" bIns="8237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Promote</a:t>
          </a:r>
        </a:p>
      </dsp:txBody>
      <dsp:txXfrm>
        <a:off x="0" y="1769639"/>
        <a:ext cx="1546367" cy="833976"/>
      </dsp:txXfrm>
    </dsp:sp>
    <dsp:sp modelId="{2D300C36-29E3-4E47-8CE8-FC5BEC9D2EF5}">
      <dsp:nvSpPr>
        <dsp:cNvPr id="0" name=""/>
        <dsp:cNvSpPr/>
      </dsp:nvSpPr>
      <dsp:spPr>
        <a:xfrm>
          <a:off x="1546367" y="2653654"/>
          <a:ext cx="6185468" cy="8339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015" tIns="211830" rIns="120015" bIns="21183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labour market information gaps</a:t>
          </a:r>
        </a:p>
      </dsp:txBody>
      <dsp:txXfrm>
        <a:off x="1546367" y="2653654"/>
        <a:ext cx="6185468" cy="833976"/>
      </dsp:txXfrm>
    </dsp:sp>
    <dsp:sp modelId="{357ED294-DF08-43B7-AE91-E57EC8D5A38C}">
      <dsp:nvSpPr>
        <dsp:cNvPr id="0" name=""/>
        <dsp:cNvSpPr/>
      </dsp:nvSpPr>
      <dsp:spPr>
        <a:xfrm>
          <a:off x="0" y="2653654"/>
          <a:ext cx="1546367" cy="833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1829" tIns="82378" rIns="81829" bIns="8237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Reduce</a:t>
          </a:r>
        </a:p>
      </dsp:txBody>
      <dsp:txXfrm>
        <a:off x="0" y="2653654"/>
        <a:ext cx="1546367" cy="833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CA0EE-56A4-4117-AE65-369B492417F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233488"/>
            <a:ext cx="4440238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8D16D-F1D4-4C9A-8027-5240337F6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3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27F49A-4A76-8648-9A37-132247F598C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25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E8D16D-F1D4-4C9A-8027-5240337F66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47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Univers LT Std 57 Cn"/>
            </a:endParaRPr>
          </a:p>
          <a:p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E8D16D-F1D4-4C9A-8027-5240337F66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53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E8D16D-F1D4-4C9A-8027-5240337F66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73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27F49A-4A76-8648-9A37-132247F598C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1103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21827" y="1297306"/>
            <a:ext cx="6700347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4050" b="0" i="0" kern="1200" cap="none" spc="-75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1826" y="3756511"/>
            <a:ext cx="670263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240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D605E3-B913-48EC-8080-DF4B8C01770F}"/>
              </a:ext>
            </a:extLst>
          </p:cNvPr>
          <p:cNvSpPr/>
          <p:nvPr userDrawn="1"/>
        </p:nvSpPr>
        <p:spPr>
          <a:xfrm>
            <a:off x="272271" y="4771371"/>
            <a:ext cx="4382777" cy="1891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10D66FA-8C0F-D54D-91B7-17CC665EC7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7569" y="5025811"/>
            <a:ext cx="2914695" cy="125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87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006" y="756537"/>
            <a:ext cx="8289986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685800" y="2932982"/>
            <a:ext cx="3739552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 hasCustomPrompt="1"/>
          </p:nvPr>
        </p:nvSpPr>
        <p:spPr>
          <a:xfrm>
            <a:off x="4718648" y="2932982"/>
            <a:ext cx="3739553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0" y="1647645"/>
            <a:ext cx="3745114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4707981" y="1647645"/>
            <a:ext cx="3745114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2413240" y="2648311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6446089" y="2648311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7225EE-8608-7B41-9502-BFC60C14F400}"/>
              </a:ext>
            </a:extLst>
          </p:cNvPr>
          <p:cNvSpPr txBox="1"/>
          <p:nvPr userDrawn="1"/>
        </p:nvSpPr>
        <p:spPr>
          <a:xfrm>
            <a:off x="1769662" y="6480289"/>
            <a:ext cx="5311379" cy="1674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8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2518434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photo-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103120"/>
            <a:ext cx="7511321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15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427006" y="756537"/>
            <a:ext cx="8289986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5A31AF3-D4CE-C241-81DC-11DB4C8DE510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800099" y="1900069"/>
            <a:ext cx="7511321" cy="44439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A68568-7956-9C49-80BD-06F9D685E261}"/>
              </a:ext>
            </a:extLst>
          </p:cNvPr>
          <p:cNvSpPr txBox="1"/>
          <p:nvPr userDrawn="1"/>
        </p:nvSpPr>
        <p:spPr>
          <a:xfrm>
            <a:off x="1769662" y="6480289"/>
            <a:ext cx="5311379" cy="1674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8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1597851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1" y="2381250"/>
            <a:ext cx="2569368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68580" tIns="34290" rIns="68580" bIns="3429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675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150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21077" y="3034907"/>
            <a:ext cx="6018886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l">
              <a:lnSpc>
                <a:spcPct val="83000"/>
              </a:lnSpc>
              <a:defRPr lang="en-US" sz="3300" b="0" i="0" kern="1200" cap="none" spc="-75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76312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16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D712B4-46EA-F945-815F-208955F2242B}"/>
              </a:ext>
            </a:extLst>
          </p:cNvPr>
          <p:cNvSpPr/>
          <p:nvPr userDrawn="1"/>
        </p:nvSpPr>
        <p:spPr>
          <a:xfrm>
            <a:off x="0" y="1564302"/>
            <a:ext cx="9144000" cy="4353419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0145" y="2218794"/>
            <a:ext cx="6700347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4050" b="0" i="0" kern="1200" cap="none" spc="-75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0144" y="4677999"/>
            <a:ext cx="670263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240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E833D7-E954-364B-AC62-83CB091FE16C}"/>
              </a:ext>
            </a:extLst>
          </p:cNvPr>
          <p:cNvSpPr txBox="1"/>
          <p:nvPr userDrawn="1"/>
        </p:nvSpPr>
        <p:spPr>
          <a:xfrm>
            <a:off x="1844629" y="6476168"/>
            <a:ext cx="5311379" cy="1674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8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306988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BF7176-84F6-D44C-9D31-8AC3C2AB082D}"/>
              </a:ext>
            </a:extLst>
          </p:cNvPr>
          <p:cNvSpPr/>
          <p:nvPr userDrawn="1"/>
        </p:nvSpPr>
        <p:spPr>
          <a:xfrm>
            <a:off x="2571355" y="2409691"/>
            <a:ext cx="6572645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1" y="2409691"/>
            <a:ext cx="2569368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68580" tIns="34290" rIns="68580" bIns="3429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675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15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21077" y="2792625"/>
            <a:ext cx="6018886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l">
              <a:lnSpc>
                <a:spcPct val="83000"/>
              </a:lnSpc>
              <a:defRPr lang="en-US" sz="3300" b="0" i="0" kern="1200" cap="none" spc="-75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1077" y="4846406"/>
            <a:ext cx="601888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19219-F76D-7748-8FC4-0CB9534DA2C7}"/>
              </a:ext>
            </a:extLst>
          </p:cNvPr>
          <p:cNvSpPr txBox="1"/>
          <p:nvPr userDrawn="1"/>
        </p:nvSpPr>
        <p:spPr>
          <a:xfrm>
            <a:off x="2721076" y="6488915"/>
            <a:ext cx="5311379" cy="1674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88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69C77A-49F4-CB45-9E39-CA32E2A132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7143" y="454649"/>
            <a:ext cx="2044213" cy="88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75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E7C4C2-67F5-B94E-81E7-00528ABC2B76}"/>
              </a:ext>
            </a:extLst>
          </p:cNvPr>
          <p:cNvSpPr/>
          <p:nvPr userDrawn="1"/>
        </p:nvSpPr>
        <p:spPr>
          <a:xfrm>
            <a:off x="2571355" y="2409691"/>
            <a:ext cx="6572645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356" y="1719748"/>
            <a:ext cx="620095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7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53B761F-AC01-FC44-8276-E78878FB5F4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0" y="2409691"/>
            <a:ext cx="2571356" cy="3256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21077" y="2644989"/>
            <a:ext cx="6018885" cy="3021201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98835">
              <a:buClr>
                <a:schemeClr val="bg1"/>
              </a:buClr>
              <a:buSzPct val="120000"/>
              <a:buFont typeface="Wingdings" pitchFamily="2" charset="2"/>
              <a:buChar char="§"/>
              <a:tabLst/>
              <a:defRPr sz="2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8640" indent="-137160">
              <a:buClr>
                <a:schemeClr val="bg1"/>
              </a:buClr>
              <a:buFont typeface="Wingdings" pitchFamily="2" charset="2"/>
              <a:buChar char="§"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1DCF44-512A-5E47-A08D-1C491F205666}"/>
              </a:ext>
            </a:extLst>
          </p:cNvPr>
          <p:cNvSpPr txBox="1"/>
          <p:nvPr userDrawn="1"/>
        </p:nvSpPr>
        <p:spPr>
          <a:xfrm>
            <a:off x="2721077" y="6488915"/>
            <a:ext cx="5311379" cy="1674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88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2A12733E-1B53-A842-B212-11139951BD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7143" y="454649"/>
            <a:ext cx="2044213" cy="88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54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D343C2-E4F1-7F46-A2F1-08FBA3E6E026}"/>
              </a:ext>
            </a:extLst>
          </p:cNvPr>
          <p:cNvSpPr/>
          <p:nvPr userDrawn="1"/>
        </p:nvSpPr>
        <p:spPr>
          <a:xfrm>
            <a:off x="0" y="292608"/>
            <a:ext cx="9144000" cy="1078992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557784"/>
            <a:ext cx="773183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2700" b="0" i="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2387" y="2176949"/>
            <a:ext cx="7731836" cy="3489241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1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98835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8640" indent="-137160">
              <a:buClr>
                <a:srgbClr val="0298CA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D740F2-35F7-2345-83C9-E1237EDFAFE6}"/>
              </a:ext>
            </a:extLst>
          </p:cNvPr>
          <p:cNvSpPr txBox="1"/>
          <p:nvPr userDrawn="1"/>
        </p:nvSpPr>
        <p:spPr>
          <a:xfrm>
            <a:off x="1769662" y="6480289"/>
            <a:ext cx="5311379" cy="1674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8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94129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103120"/>
            <a:ext cx="3605842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8059" y="2103120"/>
            <a:ext cx="3605842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427008" y="756537"/>
            <a:ext cx="8289986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EB9502-0651-374E-AE6C-8865823D87FA}"/>
              </a:ext>
            </a:extLst>
          </p:cNvPr>
          <p:cNvSpPr txBox="1"/>
          <p:nvPr userDrawn="1"/>
        </p:nvSpPr>
        <p:spPr>
          <a:xfrm>
            <a:off x="1769662" y="6480289"/>
            <a:ext cx="5311379" cy="1674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8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263715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EA9544-5AC3-334B-B48C-C891D0AE5BB6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127E1FB-DE01-1749-A883-9DE1FAA1FD6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427008" y="1667820"/>
            <a:ext cx="3555668" cy="46467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80C0A46-5366-724C-B982-852FEE357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11849" y="2520177"/>
            <a:ext cx="4505144" cy="3794360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98835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8640" indent="-137160">
              <a:buClr>
                <a:srgbClr val="0298CA"/>
              </a:buClr>
              <a:buFont typeface="Wingdings" pitchFamily="2" charset="2"/>
              <a:buChar char="§"/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29941A9-FCC8-BA4F-8619-10817DC1E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1849" y="1667820"/>
            <a:ext cx="4505144" cy="523220"/>
          </a:xfrm>
          <a:prstGeom prst="rect">
            <a:avLst/>
          </a:prstGeom>
          <a:solidFill>
            <a:srgbClr val="0298CA"/>
          </a:solidFill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100" b="0" i="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11D41-A025-8F48-B8C6-F006B03E71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7007" y="755181"/>
            <a:ext cx="8289986" cy="457247"/>
          </a:xfrm>
          <a:prstGeom prst="rect">
            <a:avLst/>
          </a:prstGeom>
        </p:spPr>
        <p:txBody>
          <a:bodyPr/>
          <a:lstStyle>
            <a:lvl1pPr algn="ctr"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824BFB-9B54-6C4C-88F1-178D3CEDC342}"/>
              </a:ext>
            </a:extLst>
          </p:cNvPr>
          <p:cNvSpPr txBox="1"/>
          <p:nvPr userDrawn="1"/>
        </p:nvSpPr>
        <p:spPr>
          <a:xfrm>
            <a:off x="1769662" y="6480289"/>
            <a:ext cx="5311379" cy="1674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8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411738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F491C28-1C81-1C4B-9AB0-2D9AF3487468}"/>
              </a:ext>
            </a:extLst>
          </p:cNvPr>
          <p:cNvSpPr/>
          <p:nvPr userDrawn="1"/>
        </p:nvSpPr>
        <p:spPr>
          <a:xfrm>
            <a:off x="0" y="1647645"/>
            <a:ext cx="5454052" cy="4696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68580" tIns="34290" rIns="68580" bIns="3429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675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1500">
              <a:solidFill>
                <a:schemeClr val="tx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8DECF708-1018-C14B-B4FB-738EA23F2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2387" y="2176949"/>
            <a:ext cx="4444631" cy="3489241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98835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8640" indent="-137160">
              <a:buClr>
                <a:srgbClr val="0298CA"/>
              </a:buClr>
              <a:buFont typeface="Wingdings" pitchFamily="2" charset="2"/>
              <a:buChar char="§"/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1BD8A75-37CC-DB42-B7DE-45550037B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006" y="760147"/>
            <a:ext cx="8289986" cy="44521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E4188F-9D81-A643-9345-14A4F431EF04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1E7D02E7-91C4-7B41-A3D5-A424AC8F98F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5454052" y="1647645"/>
            <a:ext cx="3689949" cy="4675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DC2DEF-3FD0-7646-8C5D-4BC29625845B}"/>
              </a:ext>
            </a:extLst>
          </p:cNvPr>
          <p:cNvSpPr txBox="1"/>
          <p:nvPr userDrawn="1"/>
        </p:nvSpPr>
        <p:spPr>
          <a:xfrm>
            <a:off x="1769662" y="6480289"/>
            <a:ext cx="5311379" cy="1674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8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267933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006" y="770083"/>
            <a:ext cx="8289986" cy="43557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685801" y="1647646"/>
            <a:ext cx="2367950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23023EC-B05C-C24A-B73E-45D4DC9F81B5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3377242" y="1647646"/>
            <a:ext cx="2367950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/>
          </p:nvPr>
        </p:nvSpPr>
        <p:spPr>
          <a:xfrm>
            <a:off x="6088093" y="1647646"/>
            <a:ext cx="2367950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1" y="4692770"/>
            <a:ext cx="2371472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0FB25C7-ABFD-C644-BC4A-54D5562E4FD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3383712" y="4692770"/>
            <a:ext cx="2371472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1623" y="4692770"/>
            <a:ext cx="2371472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B0F16E-0593-1844-A6B9-FB4ADD448393}"/>
              </a:ext>
            </a:extLst>
          </p:cNvPr>
          <p:cNvSpPr txBox="1"/>
          <p:nvPr userDrawn="1"/>
        </p:nvSpPr>
        <p:spPr>
          <a:xfrm>
            <a:off x="1769662" y="6480289"/>
            <a:ext cx="5311379" cy="1674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8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1727440" y="4390847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E7992-0396-1E46-9F28-525A57944B35}"/>
              </a:ext>
            </a:extLst>
          </p:cNvPr>
          <p:cNvSpPr/>
          <p:nvPr userDrawn="1"/>
        </p:nvSpPr>
        <p:spPr>
          <a:xfrm>
            <a:off x="4425352" y="4390847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7123263" y="4390847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83672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8900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37160" indent="-137160" algn="l" defTabSz="685800" rtl="0" eaLnBrk="1" latinLnBrk="0" hangingPunct="1">
        <a:lnSpc>
          <a:spcPct val="110000"/>
        </a:lnSpc>
        <a:spcBef>
          <a:spcPts val="67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975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825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82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825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9D65-16D0-6746-BC56-1B9F5DDC1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006" y="931935"/>
            <a:ext cx="8634548" cy="30291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+mj-lt"/>
                <a:ea typeface="Calibri" panose="020F0502020204030204" pitchFamily="34" charset="0"/>
              </a:rPr>
              <a:t>Population, Education, and the Future of Work in the Arab Region</a:t>
            </a:r>
            <a:br>
              <a:rPr lang="en-US" sz="1800" dirty="0">
                <a:latin typeface="+mj-lt"/>
                <a:ea typeface="Calibri" panose="020F0502020204030204" pitchFamily="34" charset="0"/>
              </a:rPr>
            </a:br>
            <a:br>
              <a:rPr lang="en-US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6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Side event at the 56</a:t>
            </a:r>
            <a:r>
              <a:rPr lang="en-US" sz="1600" baseline="300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Session of the United Nations Commission on Population and Development</a:t>
            </a:r>
            <a:r>
              <a:rPr lang="en-US" sz="1600" i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US" sz="1600" i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1600" i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1800" i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600" i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April 12, 2023 </a:t>
            </a:r>
            <a:endParaRPr lang="en-US" sz="6000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 descr="ESCWA">
            <a:extLst>
              <a:ext uri="{FF2B5EF4-FFF2-40B4-BE49-F238E27FC236}">
                <a16:creationId xmlns:a16="http://schemas.microsoft.com/office/drawing/2014/main" id="{BF06D21D-280C-446E-81DF-C357DFC2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8653" y="4876292"/>
            <a:ext cx="4860034" cy="161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98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829D6416-83FA-AED0-DA75-FC05ECF8C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2386" y="557784"/>
            <a:ext cx="7773380" cy="5590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Skills Mismatch and the Future of Work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33C9A12-12DD-9064-3D37-E557161C94C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0076855"/>
              </p:ext>
            </p:extLst>
          </p:nvPr>
        </p:nvGraphicFramePr>
        <p:xfrm>
          <a:off x="418011" y="2176949"/>
          <a:ext cx="8392886" cy="4123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3427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F6057B-3E6F-01B4-4EA2-89AA9FFB1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3691" y="1783080"/>
            <a:ext cx="5103327" cy="44283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700" dirty="0"/>
              <a:t>L</a:t>
            </a:r>
            <a:r>
              <a:rPr lang="en-US" sz="1700" dirty="0">
                <a:effectLst/>
              </a:rPr>
              <a:t>arge gap in technological adoption in the Arab region.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Accounting and restaurant operation skills remain the highest in demand, with an increasing trend.</a:t>
            </a:r>
          </a:p>
          <a:p>
            <a:pPr>
              <a:lnSpc>
                <a:spcPct val="100000"/>
              </a:lnSpc>
            </a:pPr>
            <a:endParaRPr lang="en-US" sz="1700" dirty="0"/>
          </a:p>
          <a:p>
            <a:pPr>
              <a:lnSpc>
                <a:spcPct val="100000"/>
              </a:lnSpc>
            </a:pPr>
            <a:r>
              <a:rPr lang="en-US" sz="1700" dirty="0">
                <a:effectLst/>
              </a:rPr>
              <a:t>Limited adoption of teleworking in the Arab region despite the COVID-19 pandemic.</a:t>
            </a:r>
          </a:p>
          <a:p>
            <a:pPr>
              <a:lnSpc>
                <a:spcPct val="100000"/>
              </a:lnSpc>
            </a:pPr>
            <a:endParaRPr lang="en-US" sz="1700" dirty="0"/>
          </a:p>
          <a:p>
            <a:pPr>
              <a:lnSpc>
                <a:spcPct val="100000"/>
              </a:lnSpc>
            </a:pPr>
            <a:r>
              <a:rPr lang="en-US" sz="1700" dirty="0">
                <a:effectLst/>
              </a:rPr>
              <a:t>Gender dynamics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55% of </a:t>
            </a:r>
            <a:r>
              <a:rPr lang="en-US" sz="1700" dirty="0">
                <a:effectLst/>
              </a:rPr>
              <a:t>job advertisements target men compared to 32% that target </a:t>
            </a:r>
            <a:r>
              <a:rPr lang="en-US" sz="1700" dirty="0"/>
              <a:t>women</a:t>
            </a:r>
            <a:r>
              <a:rPr lang="en-US" sz="1700" dirty="0">
                <a:effectLst/>
              </a:rPr>
              <a:t>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effectLst/>
              </a:rPr>
              <a:t>Most in-demand female-targeted job openings are in entry-level jobs</a:t>
            </a:r>
          </a:p>
          <a:p>
            <a:pPr>
              <a:lnSpc>
                <a:spcPct val="100000"/>
              </a:lnSpc>
            </a:pPr>
            <a:endParaRPr lang="en-US" sz="1700" dirty="0"/>
          </a:p>
          <a:p>
            <a:pPr>
              <a:lnSpc>
                <a:spcPct val="100000"/>
              </a:lnSpc>
            </a:pPr>
            <a:endParaRPr lang="en-US" sz="1500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29D6416-83FA-AED0-DA75-FC05ECF8C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006" y="760147"/>
            <a:ext cx="8289986" cy="52678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Key Findings</a:t>
            </a:r>
          </a:p>
        </p:txBody>
      </p:sp>
      <p:pic>
        <p:nvPicPr>
          <p:cNvPr id="3" name="Picture Placeholder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AFA28CF-2226-067F-D65E-06FF1E058521}"/>
              </a:ext>
            </a:extLst>
          </p:cNvPr>
          <p:cNvPicPr>
            <a:picLocks noGrp="1" noChangeAspect="1"/>
          </p:cNvPicPr>
          <p:nvPr>
            <p:ph type="pic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" r="564"/>
          <a:stretch>
            <a:fillRect/>
          </a:stretch>
        </p:blipFill>
        <p:spPr>
          <a:xfrm>
            <a:off x="5454650" y="1647825"/>
            <a:ext cx="3689350" cy="4675188"/>
          </a:xfrm>
        </p:spPr>
      </p:pic>
    </p:spTree>
    <p:extLst>
      <p:ext uri="{BB962C8B-B14F-4D97-AF65-F5344CB8AC3E}">
        <p14:creationId xmlns:p14="http://schemas.microsoft.com/office/powerpoint/2010/main" val="414799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829D6416-83FA-AED0-DA75-FC05ECF8C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2386" y="557784"/>
            <a:ext cx="7731836" cy="6340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Way Forward</a:t>
            </a:r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9AC3A85B-EF1D-F465-C61A-2CFE184560B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87088146"/>
              </p:ext>
            </p:extLst>
          </p:nvPr>
        </p:nvGraphicFramePr>
        <p:xfrm>
          <a:off x="802387" y="2176949"/>
          <a:ext cx="7731836" cy="348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7984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9D65-16D0-6746-BC56-1B9F5DDC1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7349" y="931935"/>
            <a:ext cx="8151224" cy="30291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6000" dirty="0">
                <a:latin typeface="+mj-lt"/>
                <a:ea typeface="+mj-ea"/>
                <a:cs typeface="+mj-cs"/>
              </a:rPr>
              <a:t>Thank you</a:t>
            </a:r>
          </a:p>
        </p:txBody>
      </p:sp>
      <p:pic>
        <p:nvPicPr>
          <p:cNvPr id="4" name="Picture 2" descr="ESCWA">
            <a:extLst>
              <a:ext uri="{FF2B5EF4-FFF2-40B4-BE49-F238E27FC236}">
                <a16:creationId xmlns:a16="http://schemas.microsoft.com/office/drawing/2014/main" id="{BF06D21D-280C-446E-81DF-C357DFC2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8653" y="4876292"/>
            <a:ext cx="4860034" cy="161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310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ESCWA">
      <a:dk1>
        <a:srgbClr val="000000"/>
      </a:dk1>
      <a:lt1>
        <a:srgbClr val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CWA_Logo-Motto_PPT-En" id="{C0494A47-6240-984D-9060-4FB25B993CA0}" vid="{EAC04F47-4198-5B4C-8F78-8372780C2E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2F064E5A703E439E850289ECA01790" ma:contentTypeVersion="5" ma:contentTypeDescription="Create a new document." ma:contentTypeScope="" ma:versionID="ac762f90b83d30592cf1fdf223e03bf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6dff844d7e97780280f8d89f8b7fd5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92B383-57CD-4125-A966-4924E18DE145}"/>
</file>

<file path=customXml/itemProps2.xml><?xml version="1.0" encoding="utf-8"?>
<ds:datastoreItem xmlns:ds="http://schemas.openxmlformats.org/officeDocument/2006/customXml" ds:itemID="{76CA9505-62CC-4E3A-B93D-AB8963A85A64}"/>
</file>

<file path=customXml/itemProps3.xml><?xml version="1.0" encoding="utf-8"?>
<ds:datastoreItem xmlns:ds="http://schemas.openxmlformats.org/officeDocument/2006/customXml" ds:itemID="{8F5732D1-A567-458D-9E6F-2C54173E7F7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9036</TotalTime>
  <Words>152</Words>
  <Application>Microsoft Office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ＭＳ Ｐゴシック</vt:lpstr>
      <vt:lpstr>Arial</vt:lpstr>
      <vt:lpstr>Calibri</vt:lpstr>
      <vt:lpstr>Garamond</vt:lpstr>
      <vt:lpstr>Selawik Light</vt:lpstr>
      <vt:lpstr>Speak Pro</vt:lpstr>
      <vt:lpstr>Univers LT Std 57 Cn</vt:lpstr>
      <vt:lpstr>Wingdings</vt:lpstr>
      <vt:lpstr>SavonVTI</vt:lpstr>
      <vt:lpstr>Population, Education, and the Future of Work in the Arab Region  Side event at the 56th Session of the United Nations Commission on Population and Development    April 12, 2023 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Salman</dc:creator>
  <cp:lastModifiedBy>Nevein Nagy Aneis Metreous</cp:lastModifiedBy>
  <cp:revision>541</cp:revision>
  <cp:lastPrinted>2021-07-01T06:50:15Z</cp:lastPrinted>
  <dcterms:created xsi:type="dcterms:W3CDTF">2021-06-25T11:09:45Z</dcterms:created>
  <dcterms:modified xsi:type="dcterms:W3CDTF">2023-05-23T07:20:40Z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0x010100212F064E5A703E439E850289ECA01790</vt:lpwstr>
  </property>
</Properties>
</file>